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1" r:id="rId1"/>
  </p:sldMasterIdLst>
  <p:notesMasterIdLst>
    <p:notesMasterId r:id="rId21"/>
  </p:notesMasterIdLst>
  <p:sldIdLst>
    <p:sldId id="256" r:id="rId2"/>
    <p:sldId id="258" r:id="rId3"/>
    <p:sldId id="260" r:id="rId4"/>
    <p:sldId id="261" r:id="rId5"/>
    <p:sldId id="268" r:id="rId6"/>
    <p:sldId id="269" r:id="rId7"/>
    <p:sldId id="271" r:id="rId8"/>
    <p:sldId id="312" r:id="rId9"/>
    <p:sldId id="278" r:id="rId10"/>
    <p:sldId id="279" r:id="rId11"/>
    <p:sldId id="313" r:id="rId12"/>
    <p:sldId id="314" r:id="rId13"/>
    <p:sldId id="315" r:id="rId14"/>
    <p:sldId id="283" r:id="rId15"/>
    <p:sldId id="316" r:id="rId16"/>
    <p:sldId id="317" r:id="rId17"/>
    <p:sldId id="318" r:id="rId18"/>
    <p:sldId id="287" r:id="rId19"/>
    <p:sldId id="289" r:id="rId20"/>
  </p:sldIdLst>
  <p:sldSz cx="9144000" cy="5143500" type="screen16x9"/>
  <p:notesSz cx="6858000" cy="9144000"/>
  <p:embeddedFontLst>
    <p:embeddedFont>
      <p:font typeface="Bebas Neue" panose="020B0606020202050201" pitchFamily="34" charset="0"/>
      <p:regular r:id="rId22"/>
    </p:embeddedFont>
    <p:embeddedFont>
      <p:font typeface="Poppins" panose="00000500000000000000" pitchFamily="2" charset="0"/>
      <p:regular r:id="rId23"/>
      <p:bold r:id="rId24"/>
      <p:italic r:id="rId25"/>
      <p:boldItalic r:id="rId26"/>
    </p:embeddedFont>
    <p:embeddedFont>
      <p:font typeface="Poppins Medium" panose="00000600000000000000" pitchFamily="2" charset="0"/>
      <p:regular r:id="rId27"/>
      <p:bold r:id="rId28"/>
      <p:italic r:id="rId29"/>
      <p:boldItalic r:id="rId30"/>
    </p:embeddedFont>
    <p:embeddedFont>
      <p:font typeface="Poppins SemiBold" panose="00000700000000000000" pitchFamily="2" charset="0"/>
      <p:regular r:id="rId31"/>
      <p:bold r:id="rId32"/>
      <p:italic r:id="rId33"/>
      <p:boldItalic r:id="rId34"/>
    </p:embeddedFont>
    <p:embeddedFont>
      <p:font typeface="Roboto" panose="02000000000000000000" pitchFamily="2" charset="0"/>
      <p:regular r:id="rId35"/>
      <p:bold r:id="rId36"/>
      <p:italic r:id="rId37"/>
      <p:boldItalic r:id="rId3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1F1F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49B038C-A16A-4C20-BB74-1727D2186F36}">
  <a:tblStyle styleId="{349B038C-A16A-4C20-BB74-1727D2186F36}"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2D5ABB26-0587-4C30-8999-92F81FD0307C}" styleName="Χωρίς στυλ, χωρίς πλέγμα">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84E427A-3D55-4303-BF80-6455036E1DE7}" styleName="Στυλ με θέμα 1 - Έμφαση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775DCB02-9BB8-47FD-8907-85C794F793BA}" styleName="Στυλ με θέμα 1 - Έμφαση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Στυλ με θέμα 1 - Έμφαση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9D7B26C5-4107-4FEC-AEDC-1716B250A1EF}" styleName="Φωτεινό στυλ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848" autoAdjust="0"/>
    <p:restoredTop sz="94660"/>
  </p:normalViewPr>
  <p:slideViewPr>
    <p:cSldViewPr snapToGrid="0">
      <p:cViewPr varScale="1">
        <p:scale>
          <a:sx n="143" d="100"/>
          <a:sy n="143" d="100"/>
        </p:scale>
        <p:origin x="1440"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9" Type="http://schemas.openxmlformats.org/officeDocument/2006/relationships/presProps" Target="presProps.xml"/><Relationship Id="rId21" Type="http://schemas.openxmlformats.org/officeDocument/2006/relationships/notesMaster" Target="notesMasters/notesMaster1.xml"/><Relationship Id="rId34" Type="http://schemas.openxmlformats.org/officeDocument/2006/relationships/font" Target="fonts/font13.fntdata"/><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8.fntdata"/><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font" Target="fonts/font11.fntdata"/><Relationship Id="rId37" Type="http://schemas.openxmlformats.org/officeDocument/2006/relationships/font" Target="fonts/font16.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36" Type="http://schemas.openxmlformats.org/officeDocument/2006/relationships/font" Target="fonts/font1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35" Type="http://schemas.openxmlformats.org/officeDocument/2006/relationships/font" Target="fonts/font14.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font" Target="fonts/font12.fntdata"/><Relationship Id="rId38" Type="http://schemas.openxmlformats.org/officeDocument/2006/relationships/font" Target="fonts/font1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0"/>
        <p:cNvGrpSpPr/>
        <p:nvPr/>
      </p:nvGrpSpPr>
      <p:grpSpPr>
        <a:xfrm>
          <a:off x="0" y="0"/>
          <a:ext cx="0" cy="0"/>
          <a:chOff x="0" y="0"/>
          <a:chExt cx="0" cy="0"/>
        </a:xfrm>
      </p:grpSpPr>
      <p:sp>
        <p:nvSpPr>
          <p:cNvPr id="1261" name="Google Shape;1261;g2880bcb85c6_0_2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2" name="Google Shape;1262;g2880bcb85c6_0_2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7"/>
        <p:cNvGrpSpPr/>
        <p:nvPr/>
      </p:nvGrpSpPr>
      <p:grpSpPr>
        <a:xfrm>
          <a:off x="0" y="0"/>
          <a:ext cx="0" cy="0"/>
          <a:chOff x="0" y="0"/>
          <a:chExt cx="0" cy="0"/>
        </a:xfrm>
      </p:grpSpPr>
      <p:sp>
        <p:nvSpPr>
          <p:cNvPr id="1578" name="Google Shape;1578;g28a0eaa150d_0_2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9" name="Google Shape;1579;g28a0eaa150d_0_2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7"/>
        <p:cNvGrpSpPr/>
        <p:nvPr/>
      </p:nvGrpSpPr>
      <p:grpSpPr>
        <a:xfrm>
          <a:off x="0" y="0"/>
          <a:ext cx="0" cy="0"/>
          <a:chOff x="0" y="0"/>
          <a:chExt cx="0" cy="0"/>
        </a:xfrm>
      </p:grpSpPr>
      <p:sp>
        <p:nvSpPr>
          <p:cNvPr id="1578" name="Google Shape;1578;g28a0eaa150d_0_2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9" name="Google Shape;1579;g28a0eaa150d_0_2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688967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0"/>
        <p:cNvGrpSpPr/>
        <p:nvPr/>
      </p:nvGrpSpPr>
      <p:grpSpPr>
        <a:xfrm>
          <a:off x="0" y="0"/>
          <a:ext cx="0" cy="0"/>
          <a:chOff x="0" y="0"/>
          <a:chExt cx="0" cy="0"/>
        </a:xfrm>
      </p:grpSpPr>
      <p:sp>
        <p:nvSpPr>
          <p:cNvPr id="1571" name="Google Shape;1571;g28a0eaa150d_0_2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2" name="Google Shape;1572;g28a0eaa150d_0_2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578158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6"/>
        <p:cNvGrpSpPr/>
        <p:nvPr/>
      </p:nvGrpSpPr>
      <p:grpSpPr>
        <a:xfrm>
          <a:off x="0" y="0"/>
          <a:ext cx="0" cy="0"/>
          <a:chOff x="0" y="0"/>
          <a:chExt cx="0" cy="0"/>
        </a:xfrm>
      </p:grpSpPr>
      <p:sp>
        <p:nvSpPr>
          <p:cNvPr id="1477" name="Google Shape;1477;g28a0eaa150d_0_1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8" name="Google Shape;1478;g28a0eaa150d_0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409826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2"/>
        <p:cNvGrpSpPr/>
        <p:nvPr/>
      </p:nvGrpSpPr>
      <p:grpSpPr>
        <a:xfrm>
          <a:off x="0" y="0"/>
          <a:ext cx="0" cy="0"/>
          <a:chOff x="0" y="0"/>
          <a:chExt cx="0" cy="0"/>
        </a:xfrm>
      </p:grpSpPr>
      <p:sp>
        <p:nvSpPr>
          <p:cNvPr id="1703" name="Google Shape;1703;g28a0eaa150d_0_3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4" name="Google Shape;1704;g28a0eaa150d_0_3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2"/>
        <p:cNvGrpSpPr/>
        <p:nvPr/>
      </p:nvGrpSpPr>
      <p:grpSpPr>
        <a:xfrm>
          <a:off x="0" y="0"/>
          <a:ext cx="0" cy="0"/>
          <a:chOff x="0" y="0"/>
          <a:chExt cx="0" cy="0"/>
        </a:xfrm>
      </p:grpSpPr>
      <p:sp>
        <p:nvSpPr>
          <p:cNvPr id="1703" name="Google Shape;1703;g28a0eaa150d_0_3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4" name="Google Shape;1704;g28a0eaa150d_0_3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527927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2"/>
        <p:cNvGrpSpPr/>
        <p:nvPr/>
      </p:nvGrpSpPr>
      <p:grpSpPr>
        <a:xfrm>
          <a:off x="0" y="0"/>
          <a:ext cx="0" cy="0"/>
          <a:chOff x="0" y="0"/>
          <a:chExt cx="0" cy="0"/>
        </a:xfrm>
      </p:grpSpPr>
      <p:sp>
        <p:nvSpPr>
          <p:cNvPr id="1703" name="Google Shape;1703;g28a0eaa150d_0_3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4" name="Google Shape;1704;g28a0eaa150d_0_3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683722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9"/>
        <p:cNvGrpSpPr/>
        <p:nvPr/>
      </p:nvGrpSpPr>
      <p:grpSpPr>
        <a:xfrm>
          <a:off x="0" y="0"/>
          <a:ext cx="0" cy="0"/>
          <a:chOff x="0" y="0"/>
          <a:chExt cx="0" cy="0"/>
        </a:xfrm>
      </p:grpSpPr>
      <p:sp>
        <p:nvSpPr>
          <p:cNvPr id="1800" name="Google Shape;1800;g28a0eaa1a0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1" name="Google Shape;1801;g28a0eaa1a0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2"/>
        <p:cNvGrpSpPr/>
        <p:nvPr/>
      </p:nvGrpSpPr>
      <p:grpSpPr>
        <a:xfrm>
          <a:off x="0" y="0"/>
          <a:ext cx="0" cy="0"/>
          <a:chOff x="0" y="0"/>
          <a:chExt cx="0" cy="0"/>
        </a:xfrm>
      </p:grpSpPr>
      <p:sp>
        <p:nvSpPr>
          <p:cNvPr id="1833" name="Google Shape;1833;g28a0eaa150d_0_3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4" name="Google Shape;1834;g28a0eaa150d_0_3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3"/>
        <p:cNvGrpSpPr/>
        <p:nvPr/>
      </p:nvGrpSpPr>
      <p:grpSpPr>
        <a:xfrm>
          <a:off x="0" y="0"/>
          <a:ext cx="0" cy="0"/>
          <a:chOff x="0" y="0"/>
          <a:chExt cx="0" cy="0"/>
        </a:xfrm>
      </p:grpSpPr>
      <p:sp>
        <p:nvSpPr>
          <p:cNvPr id="1294" name="Google Shape;1294;g2880bcb85c6_0_3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5" name="Google Shape;1295;g2880bcb85c6_0_3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9"/>
        <p:cNvGrpSpPr/>
        <p:nvPr/>
      </p:nvGrpSpPr>
      <p:grpSpPr>
        <a:xfrm>
          <a:off x="0" y="0"/>
          <a:ext cx="0" cy="0"/>
          <a:chOff x="0" y="0"/>
          <a:chExt cx="0" cy="0"/>
        </a:xfrm>
      </p:grpSpPr>
      <p:sp>
        <p:nvSpPr>
          <p:cNvPr id="1330" name="Google Shape;1330;g179c31db71e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1" name="Google Shape;1331;g179c31db71e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7"/>
        <p:cNvGrpSpPr/>
        <p:nvPr/>
      </p:nvGrpSpPr>
      <p:grpSpPr>
        <a:xfrm>
          <a:off x="0" y="0"/>
          <a:ext cx="0" cy="0"/>
          <a:chOff x="0" y="0"/>
          <a:chExt cx="0" cy="0"/>
        </a:xfrm>
      </p:grpSpPr>
      <p:sp>
        <p:nvSpPr>
          <p:cNvPr id="1348" name="Google Shape;1348;g28a0eaa150d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9" name="Google Shape;1349;g28a0eaa150d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2"/>
        <p:cNvGrpSpPr/>
        <p:nvPr/>
      </p:nvGrpSpPr>
      <p:grpSpPr>
        <a:xfrm>
          <a:off x="0" y="0"/>
          <a:ext cx="0" cy="0"/>
          <a:chOff x="0" y="0"/>
          <a:chExt cx="0" cy="0"/>
        </a:xfrm>
      </p:grpSpPr>
      <p:sp>
        <p:nvSpPr>
          <p:cNvPr id="1463" name="Google Shape;1463;g28a0eaa150d_0_1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4" name="Google Shape;1464;g28a0eaa150d_0_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6"/>
        <p:cNvGrpSpPr/>
        <p:nvPr/>
      </p:nvGrpSpPr>
      <p:grpSpPr>
        <a:xfrm>
          <a:off x="0" y="0"/>
          <a:ext cx="0" cy="0"/>
          <a:chOff x="0" y="0"/>
          <a:chExt cx="0" cy="0"/>
        </a:xfrm>
      </p:grpSpPr>
      <p:sp>
        <p:nvSpPr>
          <p:cNvPr id="1477" name="Google Shape;1477;g28a0eaa150d_0_1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8" name="Google Shape;1478;g28a0eaa150d_0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8"/>
        <p:cNvGrpSpPr/>
        <p:nvPr/>
      </p:nvGrpSpPr>
      <p:grpSpPr>
        <a:xfrm>
          <a:off x="0" y="0"/>
          <a:ext cx="0" cy="0"/>
          <a:chOff x="0" y="0"/>
          <a:chExt cx="0" cy="0"/>
        </a:xfrm>
      </p:grpSpPr>
      <p:sp>
        <p:nvSpPr>
          <p:cNvPr id="1489" name="Google Shape;1489;g28a0eaa150d_0_1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0" name="Google Shape;1490;g28a0eaa150d_0_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8"/>
        <p:cNvGrpSpPr/>
        <p:nvPr/>
      </p:nvGrpSpPr>
      <p:grpSpPr>
        <a:xfrm>
          <a:off x="0" y="0"/>
          <a:ext cx="0" cy="0"/>
          <a:chOff x="0" y="0"/>
          <a:chExt cx="0" cy="0"/>
        </a:xfrm>
      </p:grpSpPr>
      <p:sp>
        <p:nvSpPr>
          <p:cNvPr id="1489" name="Google Shape;1489;g28a0eaa150d_0_1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0" name="Google Shape;1490;g28a0eaa150d_0_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235231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0"/>
        <p:cNvGrpSpPr/>
        <p:nvPr/>
      </p:nvGrpSpPr>
      <p:grpSpPr>
        <a:xfrm>
          <a:off x="0" y="0"/>
          <a:ext cx="0" cy="0"/>
          <a:chOff x="0" y="0"/>
          <a:chExt cx="0" cy="0"/>
        </a:xfrm>
      </p:grpSpPr>
      <p:sp>
        <p:nvSpPr>
          <p:cNvPr id="1571" name="Google Shape;1571;g28a0eaa150d_0_2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2" name="Google Shape;1572;g28a0eaa150d_0_2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8295550" y="2437150"/>
            <a:ext cx="631500" cy="721150"/>
            <a:chOff x="6533825" y="4313425"/>
            <a:chExt cx="631500" cy="721150"/>
          </a:xfrm>
        </p:grpSpPr>
        <p:sp>
          <p:nvSpPr>
            <p:cNvPr id="10" name="Google Shape;10;p2"/>
            <p:cNvSpPr/>
            <p:nvPr/>
          </p:nvSpPr>
          <p:spPr>
            <a:xfrm>
              <a:off x="6965450" y="4978325"/>
              <a:ext cx="56250" cy="56250"/>
            </a:xfrm>
            <a:custGeom>
              <a:avLst/>
              <a:gdLst/>
              <a:ahLst/>
              <a:cxnLst/>
              <a:rect l="l" t="t" r="r" b="b"/>
              <a:pathLst>
                <a:path w="2250" h="2250" extrusionOk="0">
                  <a:moveTo>
                    <a:pt x="1125" y="1"/>
                  </a:moveTo>
                  <a:cubicBezTo>
                    <a:pt x="517" y="1"/>
                    <a:pt x="0" y="487"/>
                    <a:pt x="0" y="1125"/>
                  </a:cubicBezTo>
                  <a:cubicBezTo>
                    <a:pt x="0" y="1733"/>
                    <a:pt x="517" y="2250"/>
                    <a:pt x="1125" y="2250"/>
                  </a:cubicBezTo>
                  <a:cubicBezTo>
                    <a:pt x="1733" y="2250"/>
                    <a:pt x="2249" y="1733"/>
                    <a:pt x="2249" y="1125"/>
                  </a:cubicBezTo>
                  <a:cubicBezTo>
                    <a:pt x="224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6965450" y="4811900"/>
              <a:ext cx="56250" cy="56275"/>
            </a:xfrm>
            <a:custGeom>
              <a:avLst/>
              <a:gdLst/>
              <a:ahLst/>
              <a:cxnLst/>
              <a:rect l="l" t="t" r="r" b="b"/>
              <a:pathLst>
                <a:path w="2250" h="2251" extrusionOk="0">
                  <a:moveTo>
                    <a:pt x="1125" y="1"/>
                  </a:moveTo>
                  <a:cubicBezTo>
                    <a:pt x="517" y="1"/>
                    <a:pt x="0" y="518"/>
                    <a:pt x="0" y="1126"/>
                  </a:cubicBezTo>
                  <a:cubicBezTo>
                    <a:pt x="0" y="1764"/>
                    <a:pt x="517" y="2250"/>
                    <a:pt x="1125" y="2250"/>
                  </a:cubicBezTo>
                  <a:cubicBezTo>
                    <a:pt x="1733" y="2250"/>
                    <a:pt x="2249" y="1764"/>
                    <a:pt x="2249" y="1126"/>
                  </a:cubicBezTo>
                  <a:cubicBezTo>
                    <a:pt x="2249" y="518"/>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6965450" y="4646250"/>
              <a:ext cx="56250" cy="56250"/>
            </a:xfrm>
            <a:custGeom>
              <a:avLst/>
              <a:gdLst/>
              <a:ahLst/>
              <a:cxnLst/>
              <a:rect l="l" t="t" r="r" b="b"/>
              <a:pathLst>
                <a:path w="2250" h="2250" extrusionOk="0">
                  <a:moveTo>
                    <a:pt x="1125" y="1"/>
                  </a:moveTo>
                  <a:cubicBezTo>
                    <a:pt x="517" y="1"/>
                    <a:pt x="0" y="487"/>
                    <a:pt x="0" y="1125"/>
                  </a:cubicBezTo>
                  <a:cubicBezTo>
                    <a:pt x="0" y="1733"/>
                    <a:pt x="517" y="2250"/>
                    <a:pt x="1125" y="2250"/>
                  </a:cubicBezTo>
                  <a:cubicBezTo>
                    <a:pt x="1733" y="2250"/>
                    <a:pt x="2249" y="1733"/>
                    <a:pt x="2249" y="1125"/>
                  </a:cubicBezTo>
                  <a:cubicBezTo>
                    <a:pt x="224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6965450" y="4479850"/>
              <a:ext cx="56250" cy="56250"/>
            </a:xfrm>
            <a:custGeom>
              <a:avLst/>
              <a:gdLst/>
              <a:ahLst/>
              <a:cxnLst/>
              <a:rect l="l" t="t" r="r" b="b"/>
              <a:pathLst>
                <a:path w="2250" h="2250" extrusionOk="0">
                  <a:moveTo>
                    <a:pt x="1125" y="0"/>
                  </a:moveTo>
                  <a:cubicBezTo>
                    <a:pt x="517" y="0"/>
                    <a:pt x="0" y="517"/>
                    <a:pt x="0" y="1125"/>
                  </a:cubicBezTo>
                  <a:cubicBezTo>
                    <a:pt x="0" y="1733"/>
                    <a:pt x="517" y="2249"/>
                    <a:pt x="1125" y="2249"/>
                  </a:cubicBezTo>
                  <a:cubicBezTo>
                    <a:pt x="1733" y="2249"/>
                    <a:pt x="2249" y="1733"/>
                    <a:pt x="2249" y="1125"/>
                  </a:cubicBezTo>
                  <a:cubicBezTo>
                    <a:pt x="224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6965450" y="4313425"/>
              <a:ext cx="56250" cy="56250"/>
            </a:xfrm>
            <a:custGeom>
              <a:avLst/>
              <a:gdLst/>
              <a:ahLst/>
              <a:cxnLst/>
              <a:rect l="l" t="t" r="r" b="b"/>
              <a:pathLst>
                <a:path w="2250" h="2250" extrusionOk="0">
                  <a:moveTo>
                    <a:pt x="1125" y="0"/>
                  </a:moveTo>
                  <a:cubicBezTo>
                    <a:pt x="517" y="0"/>
                    <a:pt x="0" y="517"/>
                    <a:pt x="0" y="1125"/>
                  </a:cubicBezTo>
                  <a:cubicBezTo>
                    <a:pt x="0" y="1763"/>
                    <a:pt x="517" y="2250"/>
                    <a:pt x="1125" y="2250"/>
                  </a:cubicBezTo>
                  <a:cubicBezTo>
                    <a:pt x="1733" y="2250"/>
                    <a:pt x="2249" y="1763"/>
                    <a:pt x="2249" y="1125"/>
                  </a:cubicBezTo>
                  <a:cubicBezTo>
                    <a:pt x="224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6821825" y="4978325"/>
              <a:ext cx="55500" cy="56250"/>
            </a:xfrm>
            <a:custGeom>
              <a:avLst/>
              <a:gdLst/>
              <a:ahLst/>
              <a:cxnLst/>
              <a:rect l="l" t="t" r="r" b="b"/>
              <a:pathLst>
                <a:path w="2220" h="2250" extrusionOk="0">
                  <a:moveTo>
                    <a:pt x="1125" y="1"/>
                  </a:moveTo>
                  <a:cubicBezTo>
                    <a:pt x="487" y="1"/>
                    <a:pt x="0" y="487"/>
                    <a:pt x="0" y="1125"/>
                  </a:cubicBezTo>
                  <a:cubicBezTo>
                    <a:pt x="0" y="1733"/>
                    <a:pt x="487" y="2250"/>
                    <a:pt x="1125" y="2250"/>
                  </a:cubicBezTo>
                  <a:cubicBezTo>
                    <a:pt x="1733" y="2250"/>
                    <a:pt x="2219" y="1733"/>
                    <a:pt x="2219" y="1125"/>
                  </a:cubicBezTo>
                  <a:cubicBezTo>
                    <a:pt x="221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6821825" y="4811900"/>
              <a:ext cx="55500" cy="56275"/>
            </a:xfrm>
            <a:custGeom>
              <a:avLst/>
              <a:gdLst/>
              <a:ahLst/>
              <a:cxnLst/>
              <a:rect l="l" t="t" r="r" b="b"/>
              <a:pathLst>
                <a:path w="2220" h="2251" extrusionOk="0">
                  <a:moveTo>
                    <a:pt x="1125" y="1"/>
                  </a:moveTo>
                  <a:cubicBezTo>
                    <a:pt x="487" y="1"/>
                    <a:pt x="0" y="518"/>
                    <a:pt x="0" y="1126"/>
                  </a:cubicBezTo>
                  <a:cubicBezTo>
                    <a:pt x="0" y="1764"/>
                    <a:pt x="487" y="2250"/>
                    <a:pt x="1125" y="2250"/>
                  </a:cubicBezTo>
                  <a:cubicBezTo>
                    <a:pt x="1733" y="2250"/>
                    <a:pt x="2219" y="1764"/>
                    <a:pt x="2219" y="1126"/>
                  </a:cubicBezTo>
                  <a:cubicBezTo>
                    <a:pt x="2219" y="518"/>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6821825" y="4646250"/>
              <a:ext cx="55500" cy="56250"/>
            </a:xfrm>
            <a:custGeom>
              <a:avLst/>
              <a:gdLst/>
              <a:ahLst/>
              <a:cxnLst/>
              <a:rect l="l" t="t" r="r" b="b"/>
              <a:pathLst>
                <a:path w="2220" h="2250" extrusionOk="0">
                  <a:moveTo>
                    <a:pt x="1125" y="1"/>
                  </a:moveTo>
                  <a:cubicBezTo>
                    <a:pt x="487" y="1"/>
                    <a:pt x="0" y="487"/>
                    <a:pt x="0" y="1125"/>
                  </a:cubicBezTo>
                  <a:cubicBezTo>
                    <a:pt x="0" y="1733"/>
                    <a:pt x="487" y="2250"/>
                    <a:pt x="1125" y="2250"/>
                  </a:cubicBezTo>
                  <a:cubicBezTo>
                    <a:pt x="1733" y="2250"/>
                    <a:pt x="2219" y="1733"/>
                    <a:pt x="2219" y="1125"/>
                  </a:cubicBezTo>
                  <a:cubicBezTo>
                    <a:pt x="221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6821825" y="4479850"/>
              <a:ext cx="55500" cy="56250"/>
            </a:xfrm>
            <a:custGeom>
              <a:avLst/>
              <a:gdLst/>
              <a:ahLst/>
              <a:cxnLst/>
              <a:rect l="l" t="t" r="r" b="b"/>
              <a:pathLst>
                <a:path w="2220" h="2250" extrusionOk="0">
                  <a:moveTo>
                    <a:pt x="1125" y="0"/>
                  </a:moveTo>
                  <a:cubicBezTo>
                    <a:pt x="487" y="0"/>
                    <a:pt x="0" y="517"/>
                    <a:pt x="0" y="1125"/>
                  </a:cubicBezTo>
                  <a:cubicBezTo>
                    <a:pt x="0" y="1733"/>
                    <a:pt x="487" y="2249"/>
                    <a:pt x="1125" y="2249"/>
                  </a:cubicBezTo>
                  <a:cubicBezTo>
                    <a:pt x="1733" y="2249"/>
                    <a:pt x="2219" y="1733"/>
                    <a:pt x="2219" y="1125"/>
                  </a:cubicBezTo>
                  <a:cubicBezTo>
                    <a:pt x="221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6821825" y="4313425"/>
              <a:ext cx="55500" cy="56250"/>
            </a:xfrm>
            <a:custGeom>
              <a:avLst/>
              <a:gdLst/>
              <a:ahLst/>
              <a:cxnLst/>
              <a:rect l="l" t="t" r="r" b="b"/>
              <a:pathLst>
                <a:path w="2220" h="2250" extrusionOk="0">
                  <a:moveTo>
                    <a:pt x="1125" y="0"/>
                  </a:moveTo>
                  <a:cubicBezTo>
                    <a:pt x="487" y="0"/>
                    <a:pt x="0" y="517"/>
                    <a:pt x="0" y="1125"/>
                  </a:cubicBezTo>
                  <a:cubicBezTo>
                    <a:pt x="0" y="1763"/>
                    <a:pt x="487" y="2250"/>
                    <a:pt x="1125" y="2250"/>
                  </a:cubicBezTo>
                  <a:cubicBezTo>
                    <a:pt x="1733" y="2250"/>
                    <a:pt x="2219" y="1763"/>
                    <a:pt x="2219" y="1125"/>
                  </a:cubicBezTo>
                  <a:cubicBezTo>
                    <a:pt x="221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7109825" y="4978325"/>
              <a:ext cx="55500" cy="56250"/>
            </a:xfrm>
            <a:custGeom>
              <a:avLst/>
              <a:gdLst/>
              <a:ahLst/>
              <a:cxnLst/>
              <a:rect l="l" t="t" r="r" b="b"/>
              <a:pathLst>
                <a:path w="2220" h="2250" extrusionOk="0">
                  <a:moveTo>
                    <a:pt x="1125" y="1"/>
                  </a:moveTo>
                  <a:cubicBezTo>
                    <a:pt x="487" y="1"/>
                    <a:pt x="0" y="487"/>
                    <a:pt x="0" y="1125"/>
                  </a:cubicBezTo>
                  <a:cubicBezTo>
                    <a:pt x="0" y="1733"/>
                    <a:pt x="487" y="2250"/>
                    <a:pt x="1125" y="2250"/>
                  </a:cubicBezTo>
                  <a:cubicBezTo>
                    <a:pt x="1733" y="2250"/>
                    <a:pt x="2219" y="1733"/>
                    <a:pt x="2219" y="1125"/>
                  </a:cubicBezTo>
                  <a:cubicBezTo>
                    <a:pt x="221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7109825" y="4811900"/>
              <a:ext cx="55500" cy="56275"/>
            </a:xfrm>
            <a:custGeom>
              <a:avLst/>
              <a:gdLst/>
              <a:ahLst/>
              <a:cxnLst/>
              <a:rect l="l" t="t" r="r" b="b"/>
              <a:pathLst>
                <a:path w="2220" h="2251" extrusionOk="0">
                  <a:moveTo>
                    <a:pt x="1125" y="1"/>
                  </a:moveTo>
                  <a:cubicBezTo>
                    <a:pt x="487" y="1"/>
                    <a:pt x="0" y="518"/>
                    <a:pt x="0" y="1126"/>
                  </a:cubicBezTo>
                  <a:cubicBezTo>
                    <a:pt x="0" y="1764"/>
                    <a:pt x="487" y="2250"/>
                    <a:pt x="1125" y="2250"/>
                  </a:cubicBezTo>
                  <a:cubicBezTo>
                    <a:pt x="1733" y="2250"/>
                    <a:pt x="2219" y="1764"/>
                    <a:pt x="2219" y="1126"/>
                  </a:cubicBezTo>
                  <a:cubicBezTo>
                    <a:pt x="2219" y="518"/>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7109825" y="4646250"/>
              <a:ext cx="55500" cy="56250"/>
            </a:xfrm>
            <a:custGeom>
              <a:avLst/>
              <a:gdLst/>
              <a:ahLst/>
              <a:cxnLst/>
              <a:rect l="l" t="t" r="r" b="b"/>
              <a:pathLst>
                <a:path w="2220" h="2250" extrusionOk="0">
                  <a:moveTo>
                    <a:pt x="1125" y="1"/>
                  </a:moveTo>
                  <a:cubicBezTo>
                    <a:pt x="487" y="1"/>
                    <a:pt x="0" y="487"/>
                    <a:pt x="0" y="1125"/>
                  </a:cubicBezTo>
                  <a:cubicBezTo>
                    <a:pt x="0" y="1733"/>
                    <a:pt x="487" y="2250"/>
                    <a:pt x="1125" y="2250"/>
                  </a:cubicBezTo>
                  <a:cubicBezTo>
                    <a:pt x="1733" y="2250"/>
                    <a:pt x="2219" y="1733"/>
                    <a:pt x="2219" y="1125"/>
                  </a:cubicBezTo>
                  <a:cubicBezTo>
                    <a:pt x="221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7109825" y="4479850"/>
              <a:ext cx="55500" cy="56250"/>
            </a:xfrm>
            <a:custGeom>
              <a:avLst/>
              <a:gdLst/>
              <a:ahLst/>
              <a:cxnLst/>
              <a:rect l="l" t="t" r="r" b="b"/>
              <a:pathLst>
                <a:path w="2220" h="2250" extrusionOk="0">
                  <a:moveTo>
                    <a:pt x="1125" y="0"/>
                  </a:moveTo>
                  <a:cubicBezTo>
                    <a:pt x="487" y="0"/>
                    <a:pt x="0" y="517"/>
                    <a:pt x="0" y="1125"/>
                  </a:cubicBezTo>
                  <a:cubicBezTo>
                    <a:pt x="0" y="1733"/>
                    <a:pt x="487" y="2249"/>
                    <a:pt x="1125" y="2249"/>
                  </a:cubicBezTo>
                  <a:cubicBezTo>
                    <a:pt x="1733" y="2249"/>
                    <a:pt x="2219" y="1733"/>
                    <a:pt x="2219" y="1125"/>
                  </a:cubicBezTo>
                  <a:cubicBezTo>
                    <a:pt x="221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7109825" y="4313425"/>
              <a:ext cx="55500" cy="56250"/>
            </a:xfrm>
            <a:custGeom>
              <a:avLst/>
              <a:gdLst/>
              <a:ahLst/>
              <a:cxnLst/>
              <a:rect l="l" t="t" r="r" b="b"/>
              <a:pathLst>
                <a:path w="2220" h="2250" extrusionOk="0">
                  <a:moveTo>
                    <a:pt x="1125" y="0"/>
                  </a:moveTo>
                  <a:cubicBezTo>
                    <a:pt x="487" y="0"/>
                    <a:pt x="0" y="517"/>
                    <a:pt x="0" y="1125"/>
                  </a:cubicBezTo>
                  <a:cubicBezTo>
                    <a:pt x="0" y="1763"/>
                    <a:pt x="487" y="2250"/>
                    <a:pt x="1125" y="2250"/>
                  </a:cubicBezTo>
                  <a:cubicBezTo>
                    <a:pt x="1733" y="2250"/>
                    <a:pt x="2219" y="1763"/>
                    <a:pt x="2219" y="1125"/>
                  </a:cubicBezTo>
                  <a:cubicBezTo>
                    <a:pt x="221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6677450" y="4978325"/>
              <a:ext cx="56250" cy="56250"/>
            </a:xfrm>
            <a:custGeom>
              <a:avLst/>
              <a:gdLst/>
              <a:ahLst/>
              <a:cxnLst/>
              <a:rect l="l" t="t" r="r" b="b"/>
              <a:pathLst>
                <a:path w="2250" h="2250" extrusionOk="0">
                  <a:moveTo>
                    <a:pt x="1125" y="1"/>
                  </a:moveTo>
                  <a:cubicBezTo>
                    <a:pt x="517" y="1"/>
                    <a:pt x="0" y="487"/>
                    <a:pt x="0" y="1125"/>
                  </a:cubicBezTo>
                  <a:cubicBezTo>
                    <a:pt x="0" y="1733"/>
                    <a:pt x="517" y="2250"/>
                    <a:pt x="1125" y="2250"/>
                  </a:cubicBezTo>
                  <a:cubicBezTo>
                    <a:pt x="1733" y="2250"/>
                    <a:pt x="2249" y="1733"/>
                    <a:pt x="2249" y="1125"/>
                  </a:cubicBezTo>
                  <a:cubicBezTo>
                    <a:pt x="224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6677450" y="4811900"/>
              <a:ext cx="56250" cy="56275"/>
            </a:xfrm>
            <a:custGeom>
              <a:avLst/>
              <a:gdLst/>
              <a:ahLst/>
              <a:cxnLst/>
              <a:rect l="l" t="t" r="r" b="b"/>
              <a:pathLst>
                <a:path w="2250" h="2251" extrusionOk="0">
                  <a:moveTo>
                    <a:pt x="1125" y="1"/>
                  </a:moveTo>
                  <a:cubicBezTo>
                    <a:pt x="517" y="1"/>
                    <a:pt x="0" y="518"/>
                    <a:pt x="0" y="1126"/>
                  </a:cubicBezTo>
                  <a:cubicBezTo>
                    <a:pt x="0" y="1764"/>
                    <a:pt x="517" y="2250"/>
                    <a:pt x="1125" y="2250"/>
                  </a:cubicBezTo>
                  <a:cubicBezTo>
                    <a:pt x="1733" y="2250"/>
                    <a:pt x="2249" y="1764"/>
                    <a:pt x="2249" y="1126"/>
                  </a:cubicBezTo>
                  <a:cubicBezTo>
                    <a:pt x="2249" y="518"/>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6677450" y="4646250"/>
              <a:ext cx="56250" cy="56250"/>
            </a:xfrm>
            <a:custGeom>
              <a:avLst/>
              <a:gdLst/>
              <a:ahLst/>
              <a:cxnLst/>
              <a:rect l="l" t="t" r="r" b="b"/>
              <a:pathLst>
                <a:path w="2250" h="2250" extrusionOk="0">
                  <a:moveTo>
                    <a:pt x="1125" y="1"/>
                  </a:moveTo>
                  <a:cubicBezTo>
                    <a:pt x="517" y="1"/>
                    <a:pt x="0" y="487"/>
                    <a:pt x="0" y="1125"/>
                  </a:cubicBezTo>
                  <a:cubicBezTo>
                    <a:pt x="0" y="1733"/>
                    <a:pt x="517" y="2250"/>
                    <a:pt x="1125" y="2250"/>
                  </a:cubicBezTo>
                  <a:cubicBezTo>
                    <a:pt x="1733" y="2250"/>
                    <a:pt x="2249" y="1733"/>
                    <a:pt x="2249" y="1125"/>
                  </a:cubicBezTo>
                  <a:cubicBezTo>
                    <a:pt x="224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6677450" y="4479850"/>
              <a:ext cx="56250" cy="56250"/>
            </a:xfrm>
            <a:custGeom>
              <a:avLst/>
              <a:gdLst/>
              <a:ahLst/>
              <a:cxnLst/>
              <a:rect l="l" t="t" r="r" b="b"/>
              <a:pathLst>
                <a:path w="2250" h="2250" extrusionOk="0">
                  <a:moveTo>
                    <a:pt x="1125" y="0"/>
                  </a:moveTo>
                  <a:cubicBezTo>
                    <a:pt x="517" y="0"/>
                    <a:pt x="0" y="517"/>
                    <a:pt x="0" y="1125"/>
                  </a:cubicBezTo>
                  <a:cubicBezTo>
                    <a:pt x="0" y="1733"/>
                    <a:pt x="517" y="2249"/>
                    <a:pt x="1125" y="2249"/>
                  </a:cubicBezTo>
                  <a:cubicBezTo>
                    <a:pt x="1733" y="2249"/>
                    <a:pt x="2249" y="1733"/>
                    <a:pt x="2249" y="1125"/>
                  </a:cubicBezTo>
                  <a:cubicBezTo>
                    <a:pt x="224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6677450" y="4313425"/>
              <a:ext cx="56250" cy="56250"/>
            </a:xfrm>
            <a:custGeom>
              <a:avLst/>
              <a:gdLst/>
              <a:ahLst/>
              <a:cxnLst/>
              <a:rect l="l" t="t" r="r" b="b"/>
              <a:pathLst>
                <a:path w="2250" h="2250" extrusionOk="0">
                  <a:moveTo>
                    <a:pt x="1125" y="0"/>
                  </a:moveTo>
                  <a:cubicBezTo>
                    <a:pt x="517" y="0"/>
                    <a:pt x="0" y="517"/>
                    <a:pt x="0" y="1125"/>
                  </a:cubicBezTo>
                  <a:cubicBezTo>
                    <a:pt x="0" y="1763"/>
                    <a:pt x="517" y="2250"/>
                    <a:pt x="1125" y="2250"/>
                  </a:cubicBezTo>
                  <a:cubicBezTo>
                    <a:pt x="1733" y="2250"/>
                    <a:pt x="2249" y="1763"/>
                    <a:pt x="2249" y="1125"/>
                  </a:cubicBezTo>
                  <a:cubicBezTo>
                    <a:pt x="224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6533825" y="4978325"/>
              <a:ext cx="55500" cy="56250"/>
            </a:xfrm>
            <a:custGeom>
              <a:avLst/>
              <a:gdLst/>
              <a:ahLst/>
              <a:cxnLst/>
              <a:rect l="l" t="t" r="r" b="b"/>
              <a:pathLst>
                <a:path w="2220" h="2250" extrusionOk="0">
                  <a:moveTo>
                    <a:pt x="1125" y="1"/>
                  </a:moveTo>
                  <a:cubicBezTo>
                    <a:pt x="487" y="1"/>
                    <a:pt x="0" y="487"/>
                    <a:pt x="0" y="1125"/>
                  </a:cubicBezTo>
                  <a:cubicBezTo>
                    <a:pt x="0" y="1733"/>
                    <a:pt x="487" y="2250"/>
                    <a:pt x="1125" y="2250"/>
                  </a:cubicBezTo>
                  <a:cubicBezTo>
                    <a:pt x="1733" y="2250"/>
                    <a:pt x="2219" y="1733"/>
                    <a:pt x="2219" y="1125"/>
                  </a:cubicBezTo>
                  <a:cubicBezTo>
                    <a:pt x="221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6533825" y="4811900"/>
              <a:ext cx="55500" cy="56275"/>
            </a:xfrm>
            <a:custGeom>
              <a:avLst/>
              <a:gdLst/>
              <a:ahLst/>
              <a:cxnLst/>
              <a:rect l="l" t="t" r="r" b="b"/>
              <a:pathLst>
                <a:path w="2220" h="2251" extrusionOk="0">
                  <a:moveTo>
                    <a:pt x="1125" y="1"/>
                  </a:moveTo>
                  <a:cubicBezTo>
                    <a:pt x="487" y="1"/>
                    <a:pt x="0" y="518"/>
                    <a:pt x="0" y="1126"/>
                  </a:cubicBezTo>
                  <a:cubicBezTo>
                    <a:pt x="0" y="1764"/>
                    <a:pt x="487" y="2250"/>
                    <a:pt x="1125" y="2250"/>
                  </a:cubicBezTo>
                  <a:cubicBezTo>
                    <a:pt x="1733" y="2250"/>
                    <a:pt x="2219" y="1764"/>
                    <a:pt x="2219" y="1126"/>
                  </a:cubicBezTo>
                  <a:cubicBezTo>
                    <a:pt x="2219" y="518"/>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6533825" y="4646250"/>
              <a:ext cx="55500" cy="56250"/>
            </a:xfrm>
            <a:custGeom>
              <a:avLst/>
              <a:gdLst/>
              <a:ahLst/>
              <a:cxnLst/>
              <a:rect l="l" t="t" r="r" b="b"/>
              <a:pathLst>
                <a:path w="2220" h="2250" extrusionOk="0">
                  <a:moveTo>
                    <a:pt x="1125" y="1"/>
                  </a:moveTo>
                  <a:cubicBezTo>
                    <a:pt x="487" y="1"/>
                    <a:pt x="0" y="487"/>
                    <a:pt x="0" y="1125"/>
                  </a:cubicBezTo>
                  <a:cubicBezTo>
                    <a:pt x="0" y="1733"/>
                    <a:pt x="487" y="2250"/>
                    <a:pt x="1125" y="2250"/>
                  </a:cubicBezTo>
                  <a:cubicBezTo>
                    <a:pt x="1733" y="2250"/>
                    <a:pt x="2219" y="1733"/>
                    <a:pt x="2219" y="1125"/>
                  </a:cubicBezTo>
                  <a:cubicBezTo>
                    <a:pt x="221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6533825" y="4479850"/>
              <a:ext cx="55500" cy="56250"/>
            </a:xfrm>
            <a:custGeom>
              <a:avLst/>
              <a:gdLst/>
              <a:ahLst/>
              <a:cxnLst/>
              <a:rect l="l" t="t" r="r" b="b"/>
              <a:pathLst>
                <a:path w="2220" h="2250" extrusionOk="0">
                  <a:moveTo>
                    <a:pt x="1125" y="0"/>
                  </a:moveTo>
                  <a:cubicBezTo>
                    <a:pt x="487" y="0"/>
                    <a:pt x="0" y="517"/>
                    <a:pt x="0" y="1125"/>
                  </a:cubicBezTo>
                  <a:cubicBezTo>
                    <a:pt x="0" y="1733"/>
                    <a:pt x="487" y="2249"/>
                    <a:pt x="1125" y="2249"/>
                  </a:cubicBezTo>
                  <a:cubicBezTo>
                    <a:pt x="1733" y="2249"/>
                    <a:pt x="2219" y="1733"/>
                    <a:pt x="2219" y="1125"/>
                  </a:cubicBezTo>
                  <a:cubicBezTo>
                    <a:pt x="221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6533825" y="4313425"/>
              <a:ext cx="55500" cy="56250"/>
            </a:xfrm>
            <a:custGeom>
              <a:avLst/>
              <a:gdLst/>
              <a:ahLst/>
              <a:cxnLst/>
              <a:rect l="l" t="t" r="r" b="b"/>
              <a:pathLst>
                <a:path w="2220" h="2250" extrusionOk="0">
                  <a:moveTo>
                    <a:pt x="1125" y="0"/>
                  </a:moveTo>
                  <a:cubicBezTo>
                    <a:pt x="487" y="0"/>
                    <a:pt x="0" y="517"/>
                    <a:pt x="0" y="1125"/>
                  </a:cubicBezTo>
                  <a:cubicBezTo>
                    <a:pt x="0" y="1763"/>
                    <a:pt x="487" y="2250"/>
                    <a:pt x="1125" y="2250"/>
                  </a:cubicBezTo>
                  <a:cubicBezTo>
                    <a:pt x="1733" y="2250"/>
                    <a:pt x="2219" y="1763"/>
                    <a:pt x="2219" y="1125"/>
                  </a:cubicBezTo>
                  <a:cubicBezTo>
                    <a:pt x="221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 name="Google Shape;35;p2"/>
          <p:cNvGrpSpPr/>
          <p:nvPr/>
        </p:nvGrpSpPr>
        <p:grpSpPr>
          <a:xfrm>
            <a:off x="7271250" y="3754850"/>
            <a:ext cx="3382300" cy="1993950"/>
            <a:chOff x="1317925" y="2802775"/>
            <a:chExt cx="3382300" cy="1993950"/>
          </a:xfrm>
        </p:grpSpPr>
        <p:sp>
          <p:nvSpPr>
            <p:cNvPr id="36" name="Google Shape;36;p2"/>
            <p:cNvSpPr/>
            <p:nvPr/>
          </p:nvSpPr>
          <p:spPr>
            <a:xfrm>
              <a:off x="1317925" y="2802775"/>
              <a:ext cx="2000050" cy="1993950"/>
            </a:xfrm>
            <a:custGeom>
              <a:avLst/>
              <a:gdLst/>
              <a:ahLst/>
              <a:cxnLst/>
              <a:rect l="l" t="t" r="r" b="b"/>
              <a:pathLst>
                <a:path w="80002" h="79758" fill="none" extrusionOk="0">
                  <a:moveTo>
                    <a:pt x="80002" y="0"/>
                  </a:moveTo>
                  <a:lnTo>
                    <a:pt x="0"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1444050" y="2802775"/>
              <a:ext cx="1999325" cy="1993950"/>
            </a:xfrm>
            <a:custGeom>
              <a:avLst/>
              <a:gdLst/>
              <a:ahLst/>
              <a:cxnLst/>
              <a:rect l="l" t="t" r="r" b="b"/>
              <a:pathLst>
                <a:path w="79973" h="79758" fill="none" extrusionOk="0">
                  <a:moveTo>
                    <a:pt x="79972" y="0"/>
                  </a:moveTo>
                  <a:lnTo>
                    <a:pt x="1"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1569450" y="2802775"/>
              <a:ext cx="2000050" cy="1993950"/>
            </a:xfrm>
            <a:custGeom>
              <a:avLst/>
              <a:gdLst/>
              <a:ahLst/>
              <a:cxnLst/>
              <a:rect l="l" t="t" r="r" b="b"/>
              <a:pathLst>
                <a:path w="80002" h="79758" fill="none" extrusionOk="0">
                  <a:moveTo>
                    <a:pt x="80002" y="0"/>
                  </a:moveTo>
                  <a:lnTo>
                    <a:pt x="0"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1695575" y="2802775"/>
              <a:ext cx="1999325" cy="1993950"/>
            </a:xfrm>
            <a:custGeom>
              <a:avLst/>
              <a:gdLst/>
              <a:ahLst/>
              <a:cxnLst/>
              <a:rect l="l" t="t" r="r" b="b"/>
              <a:pathLst>
                <a:path w="79973" h="79758" fill="none" extrusionOk="0">
                  <a:moveTo>
                    <a:pt x="79972" y="0"/>
                  </a:moveTo>
                  <a:lnTo>
                    <a:pt x="1"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1820975" y="2802775"/>
              <a:ext cx="2000050" cy="1993950"/>
            </a:xfrm>
            <a:custGeom>
              <a:avLst/>
              <a:gdLst/>
              <a:ahLst/>
              <a:cxnLst/>
              <a:rect l="l" t="t" r="r" b="b"/>
              <a:pathLst>
                <a:path w="80002" h="79758" fill="none" extrusionOk="0">
                  <a:moveTo>
                    <a:pt x="80002" y="0"/>
                  </a:moveTo>
                  <a:lnTo>
                    <a:pt x="0"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1946350" y="2802775"/>
              <a:ext cx="2000075" cy="1993950"/>
            </a:xfrm>
            <a:custGeom>
              <a:avLst/>
              <a:gdLst/>
              <a:ahLst/>
              <a:cxnLst/>
              <a:rect l="l" t="t" r="r" b="b"/>
              <a:pathLst>
                <a:path w="80003" h="79758" fill="none" extrusionOk="0">
                  <a:moveTo>
                    <a:pt x="80002" y="0"/>
                  </a:moveTo>
                  <a:lnTo>
                    <a:pt x="1"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2072500" y="2802775"/>
              <a:ext cx="1999300" cy="1993950"/>
            </a:xfrm>
            <a:custGeom>
              <a:avLst/>
              <a:gdLst/>
              <a:ahLst/>
              <a:cxnLst/>
              <a:rect l="l" t="t" r="r" b="b"/>
              <a:pathLst>
                <a:path w="79972" h="79758" fill="none" extrusionOk="0">
                  <a:moveTo>
                    <a:pt x="79971" y="0"/>
                  </a:moveTo>
                  <a:lnTo>
                    <a:pt x="0"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2197875" y="2802775"/>
              <a:ext cx="2000050" cy="1993950"/>
            </a:xfrm>
            <a:custGeom>
              <a:avLst/>
              <a:gdLst/>
              <a:ahLst/>
              <a:cxnLst/>
              <a:rect l="l" t="t" r="r" b="b"/>
              <a:pathLst>
                <a:path w="80002" h="79758" fill="none" extrusionOk="0">
                  <a:moveTo>
                    <a:pt x="80002" y="0"/>
                  </a:moveTo>
                  <a:lnTo>
                    <a:pt x="1"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2323250" y="2802775"/>
              <a:ext cx="2000075" cy="1993950"/>
            </a:xfrm>
            <a:custGeom>
              <a:avLst/>
              <a:gdLst/>
              <a:ahLst/>
              <a:cxnLst/>
              <a:rect l="l" t="t" r="r" b="b"/>
              <a:pathLst>
                <a:path w="80003" h="79758" fill="none" extrusionOk="0">
                  <a:moveTo>
                    <a:pt x="80002" y="0"/>
                  </a:moveTo>
                  <a:lnTo>
                    <a:pt x="1"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2449400" y="2802775"/>
              <a:ext cx="1999300" cy="1993950"/>
            </a:xfrm>
            <a:custGeom>
              <a:avLst/>
              <a:gdLst/>
              <a:ahLst/>
              <a:cxnLst/>
              <a:rect l="l" t="t" r="r" b="b"/>
              <a:pathLst>
                <a:path w="79972" h="79758" fill="none" extrusionOk="0">
                  <a:moveTo>
                    <a:pt x="79972" y="0"/>
                  </a:moveTo>
                  <a:lnTo>
                    <a:pt x="0"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2574775" y="2802775"/>
              <a:ext cx="2000075" cy="1993950"/>
            </a:xfrm>
            <a:custGeom>
              <a:avLst/>
              <a:gdLst/>
              <a:ahLst/>
              <a:cxnLst/>
              <a:rect l="l" t="t" r="r" b="b"/>
              <a:pathLst>
                <a:path w="80003" h="79758" fill="none" extrusionOk="0">
                  <a:moveTo>
                    <a:pt x="80002" y="0"/>
                  </a:moveTo>
                  <a:lnTo>
                    <a:pt x="1"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2700175" y="2802775"/>
              <a:ext cx="2000050" cy="1993950"/>
            </a:xfrm>
            <a:custGeom>
              <a:avLst/>
              <a:gdLst/>
              <a:ahLst/>
              <a:cxnLst/>
              <a:rect l="l" t="t" r="r" b="b"/>
              <a:pathLst>
                <a:path w="80002" h="79758" fill="none" extrusionOk="0">
                  <a:moveTo>
                    <a:pt x="80002" y="0"/>
                  </a:moveTo>
                  <a:lnTo>
                    <a:pt x="0"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 name="Google Shape;48;p2"/>
          <p:cNvGrpSpPr/>
          <p:nvPr/>
        </p:nvGrpSpPr>
        <p:grpSpPr>
          <a:xfrm flipH="1">
            <a:off x="2244842" y="4599425"/>
            <a:ext cx="4489475" cy="193775"/>
            <a:chOff x="1784500" y="1867350"/>
            <a:chExt cx="4489475" cy="193775"/>
          </a:xfrm>
        </p:grpSpPr>
        <p:sp>
          <p:nvSpPr>
            <p:cNvPr id="49" name="Google Shape;49;p2"/>
            <p:cNvSpPr/>
            <p:nvPr/>
          </p:nvSpPr>
          <p:spPr>
            <a:xfrm>
              <a:off x="1784500" y="1963850"/>
              <a:ext cx="3982625" cy="25"/>
            </a:xfrm>
            <a:custGeom>
              <a:avLst/>
              <a:gdLst/>
              <a:ahLst/>
              <a:cxnLst/>
              <a:rect l="l" t="t" r="r" b="b"/>
              <a:pathLst>
                <a:path w="159305" h="1" fill="none" extrusionOk="0">
                  <a:moveTo>
                    <a:pt x="0" y="0"/>
                  </a:moveTo>
                  <a:lnTo>
                    <a:pt x="159304" y="0"/>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4679675" y="2061100"/>
              <a:ext cx="1594300" cy="25"/>
            </a:xfrm>
            <a:custGeom>
              <a:avLst/>
              <a:gdLst/>
              <a:ahLst/>
              <a:cxnLst/>
              <a:rect l="l" t="t" r="r" b="b"/>
              <a:pathLst>
                <a:path w="63772" h="1" fill="none" extrusionOk="0">
                  <a:moveTo>
                    <a:pt x="1" y="1"/>
                  </a:moveTo>
                  <a:lnTo>
                    <a:pt x="63771" y="1"/>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3817200" y="1867350"/>
              <a:ext cx="2104925" cy="25"/>
            </a:xfrm>
            <a:custGeom>
              <a:avLst/>
              <a:gdLst/>
              <a:ahLst/>
              <a:cxnLst/>
              <a:rect l="l" t="t" r="r" b="b"/>
              <a:pathLst>
                <a:path w="84197" h="1" fill="none" extrusionOk="0">
                  <a:moveTo>
                    <a:pt x="1" y="0"/>
                  </a:moveTo>
                  <a:lnTo>
                    <a:pt x="84197" y="0"/>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 name="Google Shape;52;p2"/>
          <p:cNvGrpSpPr/>
          <p:nvPr/>
        </p:nvGrpSpPr>
        <p:grpSpPr>
          <a:xfrm>
            <a:off x="2328517" y="345725"/>
            <a:ext cx="4489475" cy="193775"/>
            <a:chOff x="1784500" y="1867350"/>
            <a:chExt cx="4489475" cy="193775"/>
          </a:xfrm>
        </p:grpSpPr>
        <p:sp>
          <p:nvSpPr>
            <p:cNvPr id="53" name="Google Shape;53;p2"/>
            <p:cNvSpPr/>
            <p:nvPr/>
          </p:nvSpPr>
          <p:spPr>
            <a:xfrm>
              <a:off x="1784500" y="1963850"/>
              <a:ext cx="3982625" cy="25"/>
            </a:xfrm>
            <a:custGeom>
              <a:avLst/>
              <a:gdLst/>
              <a:ahLst/>
              <a:cxnLst/>
              <a:rect l="l" t="t" r="r" b="b"/>
              <a:pathLst>
                <a:path w="159305" h="1" fill="none" extrusionOk="0">
                  <a:moveTo>
                    <a:pt x="0" y="0"/>
                  </a:moveTo>
                  <a:lnTo>
                    <a:pt x="159304" y="0"/>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4679675" y="2061100"/>
              <a:ext cx="1594300" cy="25"/>
            </a:xfrm>
            <a:custGeom>
              <a:avLst/>
              <a:gdLst/>
              <a:ahLst/>
              <a:cxnLst/>
              <a:rect l="l" t="t" r="r" b="b"/>
              <a:pathLst>
                <a:path w="63772" h="1" fill="none" extrusionOk="0">
                  <a:moveTo>
                    <a:pt x="1" y="1"/>
                  </a:moveTo>
                  <a:lnTo>
                    <a:pt x="63771" y="1"/>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3817200" y="1867350"/>
              <a:ext cx="2104925" cy="25"/>
            </a:xfrm>
            <a:custGeom>
              <a:avLst/>
              <a:gdLst/>
              <a:ahLst/>
              <a:cxnLst/>
              <a:rect l="l" t="t" r="r" b="b"/>
              <a:pathLst>
                <a:path w="84197" h="1" fill="none" extrusionOk="0">
                  <a:moveTo>
                    <a:pt x="1" y="0"/>
                  </a:moveTo>
                  <a:lnTo>
                    <a:pt x="84197" y="0"/>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 name="Google Shape;56;p2"/>
          <p:cNvSpPr txBox="1">
            <a:spLocks noGrp="1"/>
          </p:cNvSpPr>
          <p:nvPr>
            <p:ph type="ctrTitle"/>
          </p:nvPr>
        </p:nvSpPr>
        <p:spPr>
          <a:xfrm>
            <a:off x="1986225" y="1251900"/>
            <a:ext cx="5174100" cy="2171400"/>
          </a:xfrm>
          <a:prstGeom prst="rect">
            <a:avLst/>
          </a:prstGeom>
        </p:spPr>
        <p:txBody>
          <a:bodyPr spcFirstLastPara="1" wrap="square" lIns="91425" tIns="91425" rIns="91425" bIns="91425" anchor="ctr" anchorCtr="0">
            <a:noAutofit/>
          </a:bodyPr>
          <a:lstStyle>
            <a:lvl1pPr lvl="0" algn="ctr">
              <a:spcBef>
                <a:spcPts val="0"/>
              </a:spcBef>
              <a:spcAft>
                <a:spcPts val="0"/>
              </a:spcAft>
              <a:buSzPts val="5200"/>
              <a:buNone/>
              <a:defRPr sz="4200">
                <a:latin typeface="Poppins Medium"/>
                <a:ea typeface="Poppins Medium"/>
                <a:cs typeface="Poppins Medium"/>
                <a:sym typeface="Poppins Medium"/>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57" name="Google Shape;57;p2"/>
          <p:cNvSpPr txBox="1">
            <a:spLocks noGrp="1"/>
          </p:cNvSpPr>
          <p:nvPr>
            <p:ph type="subTitle" idx="1"/>
          </p:nvPr>
        </p:nvSpPr>
        <p:spPr>
          <a:xfrm>
            <a:off x="1986214" y="3423425"/>
            <a:ext cx="5174100" cy="4602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600">
                <a:latin typeface="Roboto"/>
                <a:ea typeface="Roboto"/>
                <a:cs typeface="Roboto"/>
                <a:sym typeface="Roboto"/>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header 1">
  <p:cSld name="CUSTOM_2">
    <p:spTree>
      <p:nvGrpSpPr>
        <p:cNvPr id="1" name="Shape 858"/>
        <p:cNvGrpSpPr/>
        <p:nvPr/>
      </p:nvGrpSpPr>
      <p:grpSpPr>
        <a:xfrm>
          <a:off x="0" y="0"/>
          <a:ext cx="0" cy="0"/>
          <a:chOff x="0" y="0"/>
          <a:chExt cx="0" cy="0"/>
        </a:xfrm>
      </p:grpSpPr>
      <p:sp>
        <p:nvSpPr>
          <p:cNvPr id="859" name="Google Shape;859;p29"/>
          <p:cNvSpPr txBox="1">
            <a:spLocks noGrp="1"/>
          </p:cNvSpPr>
          <p:nvPr>
            <p:ph type="title"/>
          </p:nvPr>
        </p:nvSpPr>
        <p:spPr>
          <a:xfrm>
            <a:off x="713225" y="2368950"/>
            <a:ext cx="4599600" cy="8565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None/>
              <a:defRPr sz="4000">
                <a:latin typeface="Poppins Medium"/>
                <a:ea typeface="Poppins Medium"/>
                <a:cs typeface="Poppins Medium"/>
                <a:sym typeface="Poppins Medium"/>
              </a:defRPr>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860" name="Google Shape;860;p29"/>
          <p:cNvSpPr txBox="1">
            <a:spLocks noGrp="1"/>
          </p:cNvSpPr>
          <p:nvPr>
            <p:ph type="title" idx="2" hasCustomPrompt="1"/>
          </p:nvPr>
        </p:nvSpPr>
        <p:spPr>
          <a:xfrm>
            <a:off x="713225" y="971663"/>
            <a:ext cx="1875900" cy="11373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9000">
                <a:solidFill>
                  <a:schemeClr val="dk2"/>
                </a:solidFill>
                <a:latin typeface="Poppins Medium"/>
                <a:ea typeface="Poppins Medium"/>
                <a:cs typeface="Poppins Medium"/>
                <a:sym typeface="Poppins Medium"/>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861" name="Google Shape;861;p29"/>
          <p:cNvSpPr txBox="1">
            <a:spLocks noGrp="1"/>
          </p:cNvSpPr>
          <p:nvPr>
            <p:ph type="subTitle" idx="1"/>
          </p:nvPr>
        </p:nvSpPr>
        <p:spPr>
          <a:xfrm>
            <a:off x="713225" y="3219025"/>
            <a:ext cx="4599600" cy="49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grpSp>
        <p:nvGrpSpPr>
          <p:cNvPr id="862" name="Google Shape;862;p29"/>
          <p:cNvGrpSpPr/>
          <p:nvPr/>
        </p:nvGrpSpPr>
        <p:grpSpPr>
          <a:xfrm>
            <a:off x="7799275" y="4072050"/>
            <a:ext cx="631500" cy="721150"/>
            <a:chOff x="6533825" y="4313425"/>
            <a:chExt cx="631500" cy="721150"/>
          </a:xfrm>
        </p:grpSpPr>
        <p:sp>
          <p:nvSpPr>
            <p:cNvPr id="863" name="Google Shape;863;p29"/>
            <p:cNvSpPr/>
            <p:nvPr/>
          </p:nvSpPr>
          <p:spPr>
            <a:xfrm>
              <a:off x="6965450" y="4978325"/>
              <a:ext cx="56250" cy="56250"/>
            </a:xfrm>
            <a:custGeom>
              <a:avLst/>
              <a:gdLst/>
              <a:ahLst/>
              <a:cxnLst/>
              <a:rect l="l" t="t" r="r" b="b"/>
              <a:pathLst>
                <a:path w="2250" h="2250" extrusionOk="0">
                  <a:moveTo>
                    <a:pt x="1125" y="1"/>
                  </a:moveTo>
                  <a:cubicBezTo>
                    <a:pt x="517" y="1"/>
                    <a:pt x="0" y="487"/>
                    <a:pt x="0" y="1125"/>
                  </a:cubicBezTo>
                  <a:cubicBezTo>
                    <a:pt x="0" y="1733"/>
                    <a:pt x="517" y="2250"/>
                    <a:pt x="1125" y="2250"/>
                  </a:cubicBezTo>
                  <a:cubicBezTo>
                    <a:pt x="1733" y="2250"/>
                    <a:pt x="2249" y="1733"/>
                    <a:pt x="2249" y="1125"/>
                  </a:cubicBezTo>
                  <a:cubicBezTo>
                    <a:pt x="224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29"/>
            <p:cNvSpPr/>
            <p:nvPr/>
          </p:nvSpPr>
          <p:spPr>
            <a:xfrm>
              <a:off x="6965450" y="4811900"/>
              <a:ext cx="56250" cy="56275"/>
            </a:xfrm>
            <a:custGeom>
              <a:avLst/>
              <a:gdLst/>
              <a:ahLst/>
              <a:cxnLst/>
              <a:rect l="l" t="t" r="r" b="b"/>
              <a:pathLst>
                <a:path w="2250" h="2251" extrusionOk="0">
                  <a:moveTo>
                    <a:pt x="1125" y="1"/>
                  </a:moveTo>
                  <a:cubicBezTo>
                    <a:pt x="517" y="1"/>
                    <a:pt x="0" y="518"/>
                    <a:pt x="0" y="1126"/>
                  </a:cubicBezTo>
                  <a:cubicBezTo>
                    <a:pt x="0" y="1764"/>
                    <a:pt x="517" y="2250"/>
                    <a:pt x="1125" y="2250"/>
                  </a:cubicBezTo>
                  <a:cubicBezTo>
                    <a:pt x="1733" y="2250"/>
                    <a:pt x="2249" y="1764"/>
                    <a:pt x="2249" y="1126"/>
                  </a:cubicBezTo>
                  <a:cubicBezTo>
                    <a:pt x="2249" y="518"/>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29"/>
            <p:cNvSpPr/>
            <p:nvPr/>
          </p:nvSpPr>
          <p:spPr>
            <a:xfrm>
              <a:off x="6965450" y="4646250"/>
              <a:ext cx="56250" cy="56250"/>
            </a:xfrm>
            <a:custGeom>
              <a:avLst/>
              <a:gdLst/>
              <a:ahLst/>
              <a:cxnLst/>
              <a:rect l="l" t="t" r="r" b="b"/>
              <a:pathLst>
                <a:path w="2250" h="2250" extrusionOk="0">
                  <a:moveTo>
                    <a:pt x="1125" y="1"/>
                  </a:moveTo>
                  <a:cubicBezTo>
                    <a:pt x="517" y="1"/>
                    <a:pt x="0" y="487"/>
                    <a:pt x="0" y="1125"/>
                  </a:cubicBezTo>
                  <a:cubicBezTo>
                    <a:pt x="0" y="1733"/>
                    <a:pt x="517" y="2250"/>
                    <a:pt x="1125" y="2250"/>
                  </a:cubicBezTo>
                  <a:cubicBezTo>
                    <a:pt x="1733" y="2250"/>
                    <a:pt x="2249" y="1733"/>
                    <a:pt x="2249" y="1125"/>
                  </a:cubicBezTo>
                  <a:cubicBezTo>
                    <a:pt x="224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29"/>
            <p:cNvSpPr/>
            <p:nvPr/>
          </p:nvSpPr>
          <p:spPr>
            <a:xfrm>
              <a:off x="6965450" y="4479850"/>
              <a:ext cx="56250" cy="56250"/>
            </a:xfrm>
            <a:custGeom>
              <a:avLst/>
              <a:gdLst/>
              <a:ahLst/>
              <a:cxnLst/>
              <a:rect l="l" t="t" r="r" b="b"/>
              <a:pathLst>
                <a:path w="2250" h="2250" extrusionOk="0">
                  <a:moveTo>
                    <a:pt x="1125" y="0"/>
                  </a:moveTo>
                  <a:cubicBezTo>
                    <a:pt x="517" y="0"/>
                    <a:pt x="0" y="517"/>
                    <a:pt x="0" y="1125"/>
                  </a:cubicBezTo>
                  <a:cubicBezTo>
                    <a:pt x="0" y="1733"/>
                    <a:pt x="517" y="2249"/>
                    <a:pt x="1125" y="2249"/>
                  </a:cubicBezTo>
                  <a:cubicBezTo>
                    <a:pt x="1733" y="2249"/>
                    <a:pt x="2249" y="1733"/>
                    <a:pt x="2249" y="1125"/>
                  </a:cubicBezTo>
                  <a:cubicBezTo>
                    <a:pt x="224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29"/>
            <p:cNvSpPr/>
            <p:nvPr/>
          </p:nvSpPr>
          <p:spPr>
            <a:xfrm>
              <a:off x="6965450" y="4313425"/>
              <a:ext cx="56250" cy="56250"/>
            </a:xfrm>
            <a:custGeom>
              <a:avLst/>
              <a:gdLst/>
              <a:ahLst/>
              <a:cxnLst/>
              <a:rect l="l" t="t" r="r" b="b"/>
              <a:pathLst>
                <a:path w="2250" h="2250" extrusionOk="0">
                  <a:moveTo>
                    <a:pt x="1125" y="0"/>
                  </a:moveTo>
                  <a:cubicBezTo>
                    <a:pt x="517" y="0"/>
                    <a:pt x="0" y="517"/>
                    <a:pt x="0" y="1125"/>
                  </a:cubicBezTo>
                  <a:cubicBezTo>
                    <a:pt x="0" y="1763"/>
                    <a:pt x="517" y="2250"/>
                    <a:pt x="1125" y="2250"/>
                  </a:cubicBezTo>
                  <a:cubicBezTo>
                    <a:pt x="1733" y="2250"/>
                    <a:pt x="2249" y="1763"/>
                    <a:pt x="2249" y="1125"/>
                  </a:cubicBezTo>
                  <a:cubicBezTo>
                    <a:pt x="224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29"/>
            <p:cNvSpPr/>
            <p:nvPr/>
          </p:nvSpPr>
          <p:spPr>
            <a:xfrm>
              <a:off x="6821825" y="4978325"/>
              <a:ext cx="55500" cy="56250"/>
            </a:xfrm>
            <a:custGeom>
              <a:avLst/>
              <a:gdLst/>
              <a:ahLst/>
              <a:cxnLst/>
              <a:rect l="l" t="t" r="r" b="b"/>
              <a:pathLst>
                <a:path w="2220" h="2250" extrusionOk="0">
                  <a:moveTo>
                    <a:pt x="1125" y="1"/>
                  </a:moveTo>
                  <a:cubicBezTo>
                    <a:pt x="487" y="1"/>
                    <a:pt x="0" y="487"/>
                    <a:pt x="0" y="1125"/>
                  </a:cubicBezTo>
                  <a:cubicBezTo>
                    <a:pt x="0" y="1733"/>
                    <a:pt x="487" y="2250"/>
                    <a:pt x="1125" y="2250"/>
                  </a:cubicBezTo>
                  <a:cubicBezTo>
                    <a:pt x="1733" y="2250"/>
                    <a:pt x="2219" y="1733"/>
                    <a:pt x="2219" y="1125"/>
                  </a:cubicBezTo>
                  <a:cubicBezTo>
                    <a:pt x="221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29"/>
            <p:cNvSpPr/>
            <p:nvPr/>
          </p:nvSpPr>
          <p:spPr>
            <a:xfrm>
              <a:off x="6821825" y="4811900"/>
              <a:ext cx="55500" cy="56275"/>
            </a:xfrm>
            <a:custGeom>
              <a:avLst/>
              <a:gdLst/>
              <a:ahLst/>
              <a:cxnLst/>
              <a:rect l="l" t="t" r="r" b="b"/>
              <a:pathLst>
                <a:path w="2220" h="2251" extrusionOk="0">
                  <a:moveTo>
                    <a:pt x="1125" y="1"/>
                  </a:moveTo>
                  <a:cubicBezTo>
                    <a:pt x="487" y="1"/>
                    <a:pt x="0" y="518"/>
                    <a:pt x="0" y="1126"/>
                  </a:cubicBezTo>
                  <a:cubicBezTo>
                    <a:pt x="0" y="1764"/>
                    <a:pt x="487" y="2250"/>
                    <a:pt x="1125" y="2250"/>
                  </a:cubicBezTo>
                  <a:cubicBezTo>
                    <a:pt x="1733" y="2250"/>
                    <a:pt x="2219" y="1764"/>
                    <a:pt x="2219" y="1126"/>
                  </a:cubicBezTo>
                  <a:cubicBezTo>
                    <a:pt x="2219" y="518"/>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29"/>
            <p:cNvSpPr/>
            <p:nvPr/>
          </p:nvSpPr>
          <p:spPr>
            <a:xfrm>
              <a:off x="6821825" y="4646250"/>
              <a:ext cx="55500" cy="56250"/>
            </a:xfrm>
            <a:custGeom>
              <a:avLst/>
              <a:gdLst/>
              <a:ahLst/>
              <a:cxnLst/>
              <a:rect l="l" t="t" r="r" b="b"/>
              <a:pathLst>
                <a:path w="2220" h="2250" extrusionOk="0">
                  <a:moveTo>
                    <a:pt x="1125" y="1"/>
                  </a:moveTo>
                  <a:cubicBezTo>
                    <a:pt x="487" y="1"/>
                    <a:pt x="0" y="487"/>
                    <a:pt x="0" y="1125"/>
                  </a:cubicBezTo>
                  <a:cubicBezTo>
                    <a:pt x="0" y="1733"/>
                    <a:pt x="487" y="2250"/>
                    <a:pt x="1125" y="2250"/>
                  </a:cubicBezTo>
                  <a:cubicBezTo>
                    <a:pt x="1733" y="2250"/>
                    <a:pt x="2219" y="1733"/>
                    <a:pt x="2219" y="1125"/>
                  </a:cubicBezTo>
                  <a:cubicBezTo>
                    <a:pt x="221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29"/>
            <p:cNvSpPr/>
            <p:nvPr/>
          </p:nvSpPr>
          <p:spPr>
            <a:xfrm>
              <a:off x="6821825" y="4479850"/>
              <a:ext cx="55500" cy="56250"/>
            </a:xfrm>
            <a:custGeom>
              <a:avLst/>
              <a:gdLst/>
              <a:ahLst/>
              <a:cxnLst/>
              <a:rect l="l" t="t" r="r" b="b"/>
              <a:pathLst>
                <a:path w="2220" h="2250" extrusionOk="0">
                  <a:moveTo>
                    <a:pt x="1125" y="0"/>
                  </a:moveTo>
                  <a:cubicBezTo>
                    <a:pt x="487" y="0"/>
                    <a:pt x="0" y="517"/>
                    <a:pt x="0" y="1125"/>
                  </a:cubicBezTo>
                  <a:cubicBezTo>
                    <a:pt x="0" y="1733"/>
                    <a:pt x="487" y="2249"/>
                    <a:pt x="1125" y="2249"/>
                  </a:cubicBezTo>
                  <a:cubicBezTo>
                    <a:pt x="1733" y="2249"/>
                    <a:pt x="2219" y="1733"/>
                    <a:pt x="2219" y="1125"/>
                  </a:cubicBezTo>
                  <a:cubicBezTo>
                    <a:pt x="221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29"/>
            <p:cNvSpPr/>
            <p:nvPr/>
          </p:nvSpPr>
          <p:spPr>
            <a:xfrm>
              <a:off x="6821825" y="4313425"/>
              <a:ext cx="55500" cy="56250"/>
            </a:xfrm>
            <a:custGeom>
              <a:avLst/>
              <a:gdLst/>
              <a:ahLst/>
              <a:cxnLst/>
              <a:rect l="l" t="t" r="r" b="b"/>
              <a:pathLst>
                <a:path w="2220" h="2250" extrusionOk="0">
                  <a:moveTo>
                    <a:pt x="1125" y="0"/>
                  </a:moveTo>
                  <a:cubicBezTo>
                    <a:pt x="487" y="0"/>
                    <a:pt x="0" y="517"/>
                    <a:pt x="0" y="1125"/>
                  </a:cubicBezTo>
                  <a:cubicBezTo>
                    <a:pt x="0" y="1763"/>
                    <a:pt x="487" y="2250"/>
                    <a:pt x="1125" y="2250"/>
                  </a:cubicBezTo>
                  <a:cubicBezTo>
                    <a:pt x="1733" y="2250"/>
                    <a:pt x="2219" y="1763"/>
                    <a:pt x="2219" y="1125"/>
                  </a:cubicBezTo>
                  <a:cubicBezTo>
                    <a:pt x="221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29"/>
            <p:cNvSpPr/>
            <p:nvPr/>
          </p:nvSpPr>
          <p:spPr>
            <a:xfrm>
              <a:off x="7109825" y="4978325"/>
              <a:ext cx="55500" cy="56250"/>
            </a:xfrm>
            <a:custGeom>
              <a:avLst/>
              <a:gdLst/>
              <a:ahLst/>
              <a:cxnLst/>
              <a:rect l="l" t="t" r="r" b="b"/>
              <a:pathLst>
                <a:path w="2220" h="2250" extrusionOk="0">
                  <a:moveTo>
                    <a:pt x="1125" y="1"/>
                  </a:moveTo>
                  <a:cubicBezTo>
                    <a:pt x="487" y="1"/>
                    <a:pt x="0" y="487"/>
                    <a:pt x="0" y="1125"/>
                  </a:cubicBezTo>
                  <a:cubicBezTo>
                    <a:pt x="0" y="1733"/>
                    <a:pt x="487" y="2250"/>
                    <a:pt x="1125" y="2250"/>
                  </a:cubicBezTo>
                  <a:cubicBezTo>
                    <a:pt x="1733" y="2250"/>
                    <a:pt x="2219" y="1733"/>
                    <a:pt x="2219" y="1125"/>
                  </a:cubicBezTo>
                  <a:cubicBezTo>
                    <a:pt x="221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29"/>
            <p:cNvSpPr/>
            <p:nvPr/>
          </p:nvSpPr>
          <p:spPr>
            <a:xfrm>
              <a:off x="7109825" y="4811900"/>
              <a:ext cx="55500" cy="56275"/>
            </a:xfrm>
            <a:custGeom>
              <a:avLst/>
              <a:gdLst/>
              <a:ahLst/>
              <a:cxnLst/>
              <a:rect l="l" t="t" r="r" b="b"/>
              <a:pathLst>
                <a:path w="2220" h="2251" extrusionOk="0">
                  <a:moveTo>
                    <a:pt x="1125" y="1"/>
                  </a:moveTo>
                  <a:cubicBezTo>
                    <a:pt x="487" y="1"/>
                    <a:pt x="0" y="518"/>
                    <a:pt x="0" y="1126"/>
                  </a:cubicBezTo>
                  <a:cubicBezTo>
                    <a:pt x="0" y="1764"/>
                    <a:pt x="487" y="2250"/>
                    <a:pt x="1125" y="2250"/>
                  </a:cubicBezTo>
                  <a:cubicBezTo>
                    <a:pt x="1733" y="2250"/>
                    <a:pt x="2219" y="1764"/>
                    <a:pt x="2219" y="1126"/>
                  </a:cubicBezTo>
                  <a:cubicBezTo>
                    <a:pt x="2219" y="518"/>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29"/>
            <p:cNvSpPr/>
            <p:nvPr/>
          </p:nvSpPr>
          <p:spPr>
            <a:xfrm>
              <a:off x="7109825" y="4646250"/>
              <a:ext cx="55500" cy="56250"/>
            </a:xfrm>
            <a:custGeom>
              <a:avLst/>
              <a:gdLst/>
              <a:ahLst/>
              <a:cxnLst/>
              <a:rect l="l" t="t" r="r" b="b"/>
              <a:pathLst>
                <a:path w="2220" h="2250" extrusionOk="0">
                  <a:moveTo>
                    <a:pt x="1125" y="1"/>
                  </a:moveTo>
                  <a:cubicBezTo>
                    <a:pt x="487" y="1"/>
                    <a:pt x="0" y="487"/>
                    <a:pt x="0" y="1125"/>
                  </a:cubicBezTo>
                  <a:cubicBezTo>
                    <a:pt x="0" y="1733"/>
                    <a:pt x="487" y="2250"/>
                    <a:pt x="1125" y="2250"/>
                  </a:cubicBezTo>
                  <a:cubicBezTo>
                    <a:pt x="1733" y="2250"/>
                    <a:pt x="2219" y="1733"/>
                    <a:pt x="2219" y="1125"/>
                  </a:cubicBezTo>
                  <a:cubicBezTo>
                    <a:pt x="221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29"/>
            <p:cNvSpPr/>
            <p:nvPr/>
          </p:nvSpPr>
          <p:spPr>
            <a:xfrm>
              <a:off x="7109825" y="4479850"/>
              <a:ext cx="55500" cy="56250"/>
            </a:xfrm>
            <a:custGeom>
              <a:avLst/>
              <a:gdLst/>
              <a:ahLst/>
              <a:cxnLst/>
              <a:rect l="l" t="t" r="r" b="b"/>
              <a:pathLst>
                <a:path w="2220" h="2250" extrusionOk="0">
                  <a:moveTo>
                    <a:pt x="1125" y="0"/>
                  </a:moveTo>
                  <a:cubicBezTo>
                    <a:pt x="487" y="0"/>
                    <a:pt x="0" y="517"/>
                    <a:pt x="0" y="1125"/>
                  </a:cubicBezTo>
                  <a:cubicBezTo>
                    <a:pt x="0" y="1733"/>
                    <a:pt x="487" y="2249"/>
                    <a:pt x="1125" y="2249"/>
                  </a:cubicBezTo>
                  <a:cubicBezTo>
                    <a:pt x="1733" y="2249"/>
                    <a:pt x="2219" y="1733"/>
                    <a:pt x="2219" y="1125"/>
                  </a:cubicBezTo>
                  <a:cubicBezTo>
                    <a:pt x="221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29"/>
            <p:cNvSpPr/>
            <p:nvPr/>
          </p:nvSpPr>
          <p:spPr>
            <a:xfrm>
              <a:off x="7109825" y="4313425"/>
              <a:ext cx="55500" cy="56250"/>
            </a:xfrm>
            <a:custGeom>
              <a:avLst/>
              <a:gdLst/>
              <a:ahLst/>
              <a:cxnLst/>
              <a:rect l="l" t="t" r="r" b="b"/>
              <a:pathLst>
                <a:path w="2220" h="2250" extrusionOk="0">
                  <a:moveTo>
                    <a:pt x="1125" y="0"/>
                  </a:moveTo>
                  <a:cubicBezTo>
                    <a:pt x="487" y="0"/>
                    <a:pt x="0" y="517"/>
                    <a:pt x="0" y="1125"/>
                  </a:cubicBezTo>
                  <a:cubicBezTo>
                    <a:pt x="0" y="1763"/>
                    <a:pt x="487" y="2250"/>
                    <a:pt x="1125" y="2250"/>
                  </a:cubicBezTo>
                  <a:cubicBezTo>
                    <a:pt x="1733" y="2250"/>
                    <a:pt x="2219" y="1763"/>
                    <a:pt x="2219" y="1125"/>
                  </a:cubicBezTo>
                  <a:cubicBezTo>
                    <a:pt x="221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29"/>
            <p:cNvSpPr/>
            <p:nvPr/>
          </p:nvSpPr>
          <p:spPr>
            <a:xfrm>
              <a:off x="6677450" y="4978325"/>
              <a:ext cx="56250" cy="56250"/>
            </a:xfrm>
            <a:custGeom>
              <a:avLst/>
              <a:gdLst/>
              <a:ahLst/>
              <a:cxnLst/>
              <a:rect l="l" t="t" r="r" b="b"/>
              <a:pathLst>
                <a:path w="2250" h="2250" extrusionOk="0">
                  <a:moveTo>
                    <a:pt x="1125" y="1"/>
                  </a:moveTo>
                  <a:cubicBezTo>
                    <a:pt x="517" y="1"/>
                    <a:pt x="0" y="487"/>
                    <a:pt x="0" y="1125"/>
                  </a:cubicBezTo>
                  <a:cubicBezTo>
                    <a:pt x="0" y="1733"/>
                    <a:pt x="517" y="2250"/>
                    <a:pt x="1125" y="2250"/>
                  </a:cubicBezTo>
                  <a:cubicBezTo>
                    <a:pt x="1733" y="2250"/>
                    <a:pt x="2249" y="1733"/>
                    <a:pt x="2249" y="1125"/>
                  </a:cubicBezTo>
                  <a:cubicBezTo>
                    <a:pt x="224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29"/>
            <p:cNvSpPr/>
            <p:nvPr/>
          </p:nvSpPr>
          <p:spPr>
            <a:xfrm>
              <a:off x="6677450" y="4811900"/>
              <a:ext cx="56250" cy="56275"/>
            </a:xfrm>
            <a:custGeom>
              <a:avLst/>
              <a:gdLst/>
              <a:ahLst/>
              <a:cxnLst/>
              <a:rect l="l" t="t" r="r" b="b"/>
              <a:pathLst>
                <a:path w="2250" h="2251" extrusionOk="0">
                  <a:moveTo>
                    <a:pt x="1125" y="1"/>
                  </a:moveTo>
                  <a:cubicBezTo>
                    <a:pt x="517" y="1"/>
                    <a:pt x="0" y="518"/>
                    <a:pt x="0" y="1126"/>
                  </a:cubicBezTo>
                  <a:cubicBezTo>
                    <a:pt x="0" y="1764"/>
                    <a:pt x="517" y="2250"/>
                    <a:pt x="1125" y="2250"/>
                  </a:cubicBezTo>
                  <a:cubicBezTo>
                    <a:pt x="1733" y="2250"/>
                    <a:pt x="2249" y="1764"/>
                    <a:pt x="2249" y="1126"/>
                  </a:cubicBezTo>
                  <a:cubicBezTo>
                    <a:pt x="2249" y="518"/>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29"/>
            <p:cNvSpPr/>
            <p:nvPr/>
          </p:nvSpPr>
          <p:spPr>
            <a:xfrm>
              <a:off x="6677450" y="4646250"/>
              <a:ext cx="56250" cy="56250"/>
            </a:xfrm>
            <a:custGeom>
              <a:avLst/>
              <a:gdLst/>
              <a:ahLst/>
              <a:cxnLst/>
              <a:rect l="l" t="t" r="r" b="b"/>
              <a:pathLst>
                <a:path w="2250" h="2250" extrusionOk="0">
                  <a:moveTo>
                    <a:pt x="1125" y="1"/>
                  </a:moveTo>
                  <a:cubicBezTo>
                    <a:pt x="517" y="1"/>
                    <a:pt x="0" y="487"/>
                    <a:pt x="0" y="1125"/>
                  </a:cubicBezTo>
                  <a:cubicBezTo>
                    <a:pt x="0" y="1733"/>
                    <a:pt x="517" y="2250"/>
                    <a:pt x="1125" y="2250"/>
                  </a:cubicBezTo>
                  <a:cubicBezTo>
                    <a:pt x="1733" y="2250"/>
                    <a:pt x="2249" y="1733"/>
                    <a:pt x="2249" y="1125"/>
                  </a:cubicBezTo>
                  <a:cubicBezTo>
                    <a:pt x="224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29"/>
            <p:cNvSpPr/>
            <p:nvPr/>
          </p:nvSpPr>
          <p:spPr>
            <a:xfrm>
              <a:off x="6677450" y="4479850"/>
              <a:ext cx="56250" cy="56250"/>
            </a:xfrm>
            <a:custGeom>
              <a:avLst/>
              <a:gdLst/>
              <a:ahLst/>
              <a:cxnLst/>
              <a:rect l="l" t="t" r="r" b="b"/>
              <a:pathLst>
                <a:path w="2250" h="2250" extrusionOk="0">
                  <a:moveTo>
                    <a:pt x="1125" y="0"/>
                  </a:moveTo>
                  <a:cubicBezTo>
                    <a:pt x="517" y="0"/>
                    <a:pt x="0" y="517"/>
                    <a:pt x="0" y="1125"/>
                  </a:cubicBezTo>
                  <a:cubicBezTo>
                    <a:pt x="0" y="1733"/>
                    <a:pt x="517" y="2249"/>
                    <a:pt x="1125" y="2249"/>
                  </a:cubicBezTo>
                  <a:cubicBezTo>
                    <a:pt x="1733" y="2249"/>
                    <a:pt x="2249" y="1733"/>
                    <a:pt x="2249" y="1125"/>
                  </a:cubicBezTo>
                  <a:cubicBezTo>
                    <a:pt x="224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29"/>
            <p:cNvSpPr/>
            <p:nvPr/>
          </p:nvSpPr>
          <p:spPr>
            <a:xfrm>
              <a:off x="6677450" y="4313425"/>
              <a:ext cx="56250" cy="56250"/>
            </a:xfrm>
            <a:custGeom>
              <a:avLst/>
              <a:gdLst/>
              <a:ahLst/>
              <a:cxnLst/>
              <a:rect l="l" t="t" r="r" b="b"/>
              <a:pathLst>
                <a:path w="2250" h="2250" extrusionOk="0">
                  <a:moveTo>
                    <a:pt x="1125" y="0"/>
                  </a:moveTo>
                  <a:cubicBezTo>
                    <a:pt x="517" y="0"/>
                    <a:pt x="0" y="517"/>
                    <a:pt x="0" y="1125"/>
                  </a:cubicBezTo>
                  <a:cubicBezTo>
                    <a:pt x="0" y="1763"/>
                    <a:pt x="517" y="2250"/>
                    <a:pt x="1125" y="2250"/>
                  </a:cubicBezTo>
                  <a:cubicBezTo>
                    <a:pt x="1733" y="2250"/>
                    <a:pt x="2249" y="1763"/>
                    <a:pt x="2249" y="1125"/>
                  </a:cubicBezTo>
                  <a:cubicBezTo>
                    <a:pt x="224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29"/>
            <p:cNvSpPr/>
            <p:nvPr/>
          </p:nvSpPr>
          <p:spPr>
            <a:xfrm>
              <a:off x="6533825" y="4978325"/>
              <a:ext cx="55500" cy="56250"/>
            </a:xfrm>
            <a:custGeom>
              <a:avLst/>
              <a:gdLst/>
              <a:ahLst/>
              <a:cxnLst/>
              <a:rect l="l" t="t" r="r" b="b"/>
              <a:pathLst>
                <a:path w="2220" h="2250" extrusionOk="0">
                  <a:moveTo>
                    <a:pt x="1125" y="1"/>
                  </a:moveTo>
                  <a:cubicBezTo>
                    <a:pt x="487" y="1"/>
                    <a:pt x="0" y="487"/>
                    <a:pt x="0" y="1125"/>
                  </a:cubicBezTo>
                  <a:cubicBezTo>
                    <a:pt x="0" y="1733"/>
                    <a:pt x="487" y="2250"/>
                    <a:pt x="1125" y="2250"/>
                  </a:cubicBezTo>
                  <a:cubicBezTo>
                    <a:pt x="1733" y="2250"/>
                    <a:pt x="2219" y="1733"/>
                    <a:pt x="2219" y="1125"/>
                  </a:cubicBezTo>
                  <a:cubicBezTo>
                    <a:pt x="221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29"/>
            <p:cNvSpPr/>
            <p:nvPr/>
          </p:nvSpPr>
          <p:spPr>
            <a:xfrm>
              <a:off x="6533825" y="4811900"/>
              <a:ext cx="55500" cy="56275"/>
            </a:xfrm>
            <a:custGeom>
              <a:avLst/>
              <a:gdLst/>
              <a:ahLst/>
              <a:cxnLst/>
              <a:rect l="l" t="t" r="r" b="b"/>
              <a:pathLst>
                <a:path w="2220" h="2251" extrusionOk="0">
                  <a:moveTo>
                    <a:pt x="1125" y="1"/>
                  </a:moveTo>
                  <a:cubicBezTo>
                    <a:pt x="487" y="1"/>
                    <a:pt x="0" y="518"/>
                    <a:pt x="0" y="1126"/>
                  </a:cubicBezTo>
                  <a:cubicBezTo>
                    <a:pt x="0" y="1764"/>
                    <a:pt x="487" y="2250"/>
                    <a:pt x="1125" y="2250"/>
                  </a:cubicBezTo>
                  <a:cubicBezTo>
                    <a:pt x="1733" y="2250"/>
                    <a:pt x="2219" y="1764"/>
                    <a:pt x="2219" y="1126"/>
                  </a:cubicBezTo>
                  <a:cubicBezTo>
                    <a:pt x="2219" y="518"/>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29"/>
            <p:cNvSpPr/>
            <p:nvPr/>
          </p:nvSpPr>
          <p:spPr>
            <a:xfrm>
              <a:off x="6533825" y="4646250"/>
              <a:ext cx="55500" cy="56250"/>
            </a:xfrm>
            <a:custGeom>
              <a:avLst/>
              <a:gdLst/>
              <a:ahLst/>
              <a:cxnLst/>
              <a:rect l="l" t="t" r="r" b="b"/>
              <a:pathLst>
                <a:path w="2220" h="2250" extrusionOk="0">
                  <a:moveTo>
                    <a:pt x="1125" y="1"/>
                  </a:moveTo>
                  <a:cubicBezTo>
                    <a:pt x="487" y="1"/>
                    <a:pt x="0" y="487"/>
                    <a:pt x="0" y="1125"/>
                  </a:cubicBezTo>
                  <a:cubicBezTo>
                    <a:pt x="0" y="1733"/>
                    <a:pt x="487" y="2250"/>
                    <a:pt x="1125" y="2250"/>
                  </a:cubicBezTo>
                  <a:cubicBezTo>
                    <a:pt x="1733" y="2250"/>
                    <a:pt x="2219" y="1733"/>
                    <a:pt x="2219" y="1125"/>
                  </a:cubicBezTo>
                  <a:cubicBezTo>
                    <a:pt x="221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29"/>
            <p:cNvSpPr/>
            <p:nvPr/>
          </p:nvSpPr>
          <p:spPr>
            <a:xfrm>
              <a:off x="6533825" y="4479850"/>
              <a:ext cx="55500" cy="56250"/>
            </a:xfrm>
            <a:custGeom>
              <a:avLst/>
              <a:gdLst/>
              <a:ahLst/>
              <a:cxnLst/>
              <a:rect l="l" t="t" r="r" b="b"/>
              <a:pathLst>
                <a:path w="2220" h="2250" extrusionOk="0">
                  <a:moveTo>
                    <a:pt x="1125" y="0"/>
                  </a:moveTo>
                  <a:cubicBezTo>
                    <a:pt x="487" y="0"/>
                    <a:pt x="0" y="517"/>
                    <a:pt x="0" y="1125"/>
                  </a:cubicBezTo>
                  <a:cubicBezTo>
                    <a:pt x="0" y="1733"/>
                    <a:pt x="487" y="2249"/>
                    <a:pt x="1125" y="2249"/>
                  </a:cubicBezTo>
                  <a:cubicBezTo>
                    <a:pt x="1733" y="2249"/>
                    <a:pt x="2219" y="1733"/>
                    <a:pt x="2219" y="1125"/>
                  </a:cubicBezTo>
                  <a:cubicBezTo>
                    <a:pt x="221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29"/>
            <p:cNvSpPr/>
            <p:nvPr/>
          </p:nvSpPr>
          <p:spPr>
            <a:xfrm>
              <a:off x="6533825" y="4313425"/>
              <a:ext cx="55500" cy="56250"/>
            </a:xfrm>
            <a:custGeom>
              <a:avLst/>
              <a:gdLst/>
              <a:ahLst/>
              <a:cxnLst/>
              <a:rect l="l" t="t" r="r" b="b"/>
              <a:pathLst>
                <a:path w="2220" h="2250" extrusionOk="0">
                  <a:moveTo>
                    <a:pt x="1125" y="0"/>
                  </a:moveTo>
                  <a:cubicBezTo>
                    <a:pt x="487" y="0"/>
                    <a:pt x="0" y="517"/>
                    <a:pt x="0" y="1125"/>
                  </a:cubicBezTo>
                  <a:cubicBezTo>
                    <a:pt x="0" y="1763"/>
                    <a:pt x="487" y="2250"/>
                    <a:pt x="1125" y="2250"/>
                  </a:cubicBezTo>
                  <a:cubicBezTo>
                    <a:pt x="1733" y="2250"/>
                    <a:pt x="2219" y="1763"/>
                    <a:pt x="2219" y="1125"/>
                  </a:cubicBezTo>
                  <a:cubicBezTo>
                    <a:pt x="221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 name="Google Shape;888;p29"/>
          <p:cNvGrpSpPr/>
          <p:nvPr/>
        </p:nvGrpSpPr>
        <p:grpSpPr>
          <a:xfrm flipH="1">
            <a:off x="713217" y="4599425"/>
            <a:ext cx="4489475" cy="193775"/>
            <a:chOff x="1784500" y="1867350"/>
            <a:chExt cx="4489475" cy="193775"/>
          </a:xfrm>
        </p:grpSpPr>
        <p:sp>
          <p:nvSpPr>
            <p:cNvPr id="889" name="Google Shape;889;p29"/>
            <p:cNvSpPr/>
            <p:nvPr/>
          </p:nvSpPr>
          <p:spPr>
            <a:xfrm>
              <a:off x="1784500" y="1963850"/>
              <a:ext cx="3982625" cy="25"/>
            </a:xfrm>
            <a:custGeom>
              <a:avLst/>
              <a:gdLst/>
              <a:ahLst/>
              <a:cxnLst/>
              <a:rect l="l" t="t" r="r" b="b"/>
              <a:pathLst>
                <a:path w="159305" h="1" fill="none" extrusionOk="0">
                  <a:moveTo>
                    <a:pt x="0" y="0"/>
                  </a:moveTo>
                  <a:lnTo>
                    <a:pt x="159304" y="0"/>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29"/>
            <p:cNvSpPr/>
            <p:nvPr/>
          </p:nvSpPr>
          <p:spPr>
            <a:xfrm>
              <a:off x="4679675" y="2061100"/>
              <a:ext cx="1594300" cy="25"/>
            </a:xfrm>
            <a:custGeom>
              <a:avLst/>
              <a:gdLst/>
              <a:ahLst/>
              <a:cxnLst/>
              <a:rect l="l" t="t" r="r" b="b"/>
              <a:pathLst>
                <a:path w="63772" h="1" fill="none" extrusionOk="0">
                  <a:moveTo>
                    <a:pt x="1" y="1"/>
                  </a:moveTo>
                  <a:lnTo>
                    <a:pt x="63771" y="1"/>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29"/>
            <p:cNvSpPr/>
            <p:nvPr/>
          </p:nvSpPr>
          <p:spPr>
            <a:xfrm>
              <a:off x="3817200" y="1867350"/>
              <a:ext cx="2104925" cy="25"/>
            </a:xfrm>
            <a:custGeom>
              <a:avLst/>
              <a:gdLst/>
              <a:ahLst/>
              <a:cxnLst/>
              <a:rect l="l" t="t" r="r" b="b"/>
              <a:pathLst>
                <a:path w="84197" h="1" fill="none" extrusionOk="0">
                  <a:moveTo>
                    <a:pt x="1" y="0"/>
                  </a:moveTo>
                  <a:lnTo>
                    <a:pt x="84197" y="0"/>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header 2">
  <p:cSld name="CUSTOM_2_1">
    <p:spTree>
      <p:nvGrpSpPr>
        <p:cNvPr id="1" name="Shape 892"/>
        <p:cNvGrpSpPr/>
        <p:nvPr/>
      </p:nvGrpSpPr>
      <p:grpSpPr>
        <a:xfrm>
          <a:off x="0" y="0"/>
          <a:ext cx="0" cy="0"/>
          <a:chOff x="0" y="0"/>
          <a:chExt cx="0" cy="0"/>
        </a:xfrm>
      </p:grpSpPr>
      <p:sp>
        <p:nvSpPr>
          <p:cNvPr id="893" name="Google Shape;893;p30"/>
          <p:cNvSpPr txBox="1">
            <a:spLocks noGrp="1"/>
          </p:cNvSpPr>
          <p:nvPr>
            <p:ph type="title"/>
          </p:nvPr>
        </p:nvSpPr>
        <p:spPr>
          <a:xfrm>
            <a:off x="2272188" y="2368950"/>
            <a:ext cx="4599600" cy="856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4000">
                <a:latin typeface="Poppins Medium"/>
                <a:ea typeface="Poppins Medium"/>
                <a:cs typeface="Poppins Medium"/>
                <a:sym typeface="Poppins Medium"/>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894" name="Google Shape;894;p30"/>
          <p:cNvSpPr txBox="1">
            <a:spLocks noGrp="1"/>
          </p:cNvSpPr>
          <p:nvPr>
            <p:ph type="title" idx="2" hasCustomPrompt="1"/>
          </p:nvPr>
        </p:nvSpPr>
        <p:spPr>
          <a:xfrm>
            <a:off x="3634038" y="971663"/>
            <a:ext cx="1875900" cy="1137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9000">
                <a:solidFill>
                  <a:schemeClr val="dk2"/>
                </a:solidFill>
                <a:latin typeface="Poppins Medium"/>
                <a:ea typeface="Poppins Medium"/>
                <a:cs typeface="Poppins Medium"/>
                <a:sym typeface="Poppins Medium"/>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895" name="Google Shape;895;p30"/>
          <p:cNvSpPr txBox="1">
            <a:spLocks noGrp="1"/>
          </p:cNvSpPr>
          <p:nvPr>
            <p:ph type="subTitle" idx="1"/>
          </p:nvPr>
        </p:nvSpPr>
        <p:spPr>
          <a:xfrm>
            <a:off x="2272188" y="3219025"/>
            <a:ext cx="4599600" cy="495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896" name="Google Shape;896;p30"/>
          <p:cNvGrpSpPr/>
          <p:nvPr/>
        </p:nvGrpSpPr>
        <p:grpSpPr>
          <a:xfrm flipH="1">
            <a:off x="-614106" y="-505328"/>
            <a:ext cx="1895833" cy="1895866"/>
            <a:chOff x="3835450" y="-252000"/>
            <a:chExt cx="1445325" cy="1445350"/>
          </a:xfrm>
        </p:grpSpPr>
        <p:sp>
          <p:nvSpPr>
            <p:cNvPr id="897" name="Google Shape;897;p30"/>
            <p:cNvSpPr/>
            <p:nvPr/>
          </p:nvSpPr>
          <p:spPr>
            <a:xfrm>
              <a:off x="3835450" y="-252000"/>
              <a:ext cx="1445325" cy="1445350"/>
            </a:xfrm>
            <a:custGeom>
              <a:avLst/>
              <a:gdLst/>
              <a:ahLst/>
              <a:cxnLst/>
              <a:rect l="l" t="t" r="r" b="b"/>
              <a:pathLst>
                <a:path w="57813" h="57814" fill="none" extrusionOk="0">
                  <a:moveTo>
                    <a:pt x="43375" y="14439"/>
                  </a:moveTo>
                  <a:lnTo>
                    <a:pt x="28907" y="1"/>
                  </a:lnTo>
                  <a:lnTo>
                    <a:pt x="14438" y="14439"/>
                  </a:lnTo>
                  <a:lnTo>
                    <a:pt x="0" y="28907"/>
                  </a:lnTo>
                  <a:lnTo>
                    <a:pt x="14438" y="43375"/>
                  </a:lnTo>
                  <a:lnTo>
                    <a:pt x="28907" y="57813"/>
                  </a:lnTo>
                  <a:lnTo>
                    <a:pt x="43375" y="43375"/>
                  </a:lnTo>
                  <a:lnTo>
                    <a:pt x="57813" y="28907"/>
                  </a:lnTo>
                  <a:close/>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30"/>
            <p:cNvSpPr/>
            <p:nvPr/>
          </p:nvSpPr>
          <p:spPr>
            <a:xfrm>
              <a:off x="3972225" y="-115200"/>
              <a:ext cx="1171775" cy="1171750"/>
            </a:xfrm>
            <a:custGeom>
              <a:avLst/>
              <a:gdLst/>
              <a:ahLst/>
              <a:cxnLst/>
              <a:rect l="l" t="t" r="r" b="b"/>
              <a:pathLst>
                <a:path w="46871" h="46870" fill="none" extrusionOk="0">
                  <a:moveTo>
                    <a:pt x="46871" y="23435"/>
                  </a:moveTo>
                  <a:lnTo>
                    <a:pt x="35138" y="11733"/>
                  </a:lnTo>
                  <a:lnTo>
                    <a:pt x="23436" y="0"/>
                  </a:lnTo>
                  <a:lnTo>
                    <a:pt x="11733" y="11733"/>
                  </a:lnTo>
                  <a:lnTo>
                    <a:pt x="0" y="23435"/>
                  </a:lnTo>
                  <a:lnTo>
                    <a:pt x="11733" y="35137"/>
                  </a:lnTo>
                  <a:lnTo>
                    <a:pt x="23436" y="46870"/>
                  </a:lnTo>
                  <a:lnTo>
                    <a:pt x="35138" y="35137"/>
                  </a:lnTo>
                  <a:close/>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30"/>
            <p:cNvSpPr/>
            <p:nvPr/>
          </p:nvSpPr>
          <p:spPr>
            <a:xfrm>
              <a:off x="4109775" y="22325"/>
              <a:ext cx="896700" cy="896700"/>
            </a:xfrm>
            <a:custGeom>
              <a:avLst/>
              <a:gdLst/>
              <a:ahLst/>
              <a:cxnLst/>
              <a:rect l="l" t="t" r="r" b="b"/>
              <a:pathLst>
                <a:path w="35868" h="35868" fill="none" extrusionOk="0">
                  <a:moveTo>
                    <a:pt x="35867" y="17934"/>
                  </a:moveTo>
                  <a:lnTo>
                    <a:pt x="26900" y="8967"/>
                  </a:lnTo>
                  <a:lnTo>
                    <a:pt x="17934" y="1"/>
                  </a:lnTo>
                  <a:lnTo>
                    <a:pt x="8967" y="8967"/>
                  </a:lnTo>
                  <a:lnTo>
                    <a:pt x="0" y="17934"/>
                  </a:lnTo>
                  <a:lnTo>
                    <a:pt x="8967" y="26901"/>
                  </a:lnTo>
                  <a:lnTo>
                    <a:pt x="17934" y="35867"/>
                  </a:lnTo>
                  <a:lnTo>
                    <a:pt x="26900" y="26901"/>
                  </a:lnTo>
                  <a:close/>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30"/>
            <p:cNvSpPr/>
            <p:nvPr/>
          </p:nvSpPr>
          <p:spPr>
            <a:xfrm>
              <a:off x="4247300" y="159875"/>
              <a:ext cx="621625" cy="621600"/>
            </a:xfrm>
            <a:custGeom>
              <a:avLst/>
              <a:gdLst/>
              <a:ahLst/>
              <a:cxnLst/>
              <a:rect l="l" t="t" r="r" b="b"/>
              <a:pathLst>
                <a:path w="24865" h="24864" fill="none" extrusionOk="0">
                  <a:moveTo>
                    <a:pt x="24864" y="12432"/>
                  </a:moveTo>
                  <a:lnTo>
                    <a:pt x="18664" y="6201"/>
                  </a:lnTo>
                  <a:lnTo>
                    <a:pt x="12433" y="0"/>
                  </a:lnTo>
                  <a:lnTo>
                    <a:pt x="6201" y="6201"/>
                  </a:lnTo>
                  <a:lnTo>
                    <a:pt x="1" y="12432"/>
                  </a:lnTo>
                  <a:lnTo>
                    <a:pt x="6201" y="18663"/>
                  </a:lnTo>
                  <a:lnTo>
                    <a:pt x="12433" y="24864"/>
                  </a:lnTo>
                  <a:lnTo>
                    <a:pt x="18664" y="18663"/>
                  </a:lnTo>
                  <a:close/>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30"/>
            <p:cNvSpPr/>
            <p:nvPr/>
          </p:nvSpPr>
          <p:spPr>
            <a:xfrm>
              <a:off x="4384075" y="296650"/>
              <a:ext cx="348075" cy="348050"/>
            </a:xfrm>
            <a:custGeom>
              <a:avLst/>
              <a:gdLst/>
              <a:ahLst/>
              <a:cxnLst/>
              <a:rect l="l" t="t" r="r" b="b"/>
              <a:pathLst>
                <a:path w="13923" h="13922" fill="none" extrusionOk="0">
                  <a:moveTo>
                    <a:pt x="10427" y="3496"/>
                  </a:moveTo>
                  <a:lnTo>
                    <a:pt x="6962" y="0"/>
                  </a:lnTo>
                  <a:lnTo>
                    <a:pt x="3496" y="3496"/>
                  </a:lnTo>
                  <a:lnTo>
                    <a:pt x="1" y="6961"/>
                  </a:lnTo>
                  <a:lnTo>
                    <a:pt x="3496" y="10426"/>
                  </a:lnTo>
                  <a:lnTo>
                    <a:pt x="6962" y="13922"/>
                  </a:lnTo>
                  <a:lnTo>
                    <a:pt x="10427" y="10426"/>
                  </a:lnTo>
                  <a:lnTo>
                    <a:pt x="13922" y="6961"/>
                  </a:lnTo>
                  <a:close/>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 name="Google Shape;902;p30"/>
          <p:cNvGrpSpPr/>
          <p:nvPr/>
        </p:nvGrpSpPr>
        <p:grpSpPr>
          <a:xfrm flipH="1">
            <a:off x="7862264" y="240504"/>
            <a:ext cx="2791286" cy="2599651"/>
            <a:chOff x="-1466486" y="2736279"/>
            <a:chExt cx="2791286" cy="2599651"/>
          </a:xfrm>
        </p:grpSpPr>
        <p:sp>
          <p:nvSpPr>
            <p:cNvPr id="903" name="Google Shape;903;p30"/>
            <p:cNvSpPr/>
            <p:nvPr/>
          </p:nvSpPr>
          <p:spPr>
            <a:xfrm>
              <a:off x="-1466486" y="2736279"/>
              <a:ext cx="2599651" cy="2599651"/>
            </a:xfrm>
            <a:custGeom>
              <a:avLst/>
              <a:gdLst/>
              <a:ahLst/>
              <a:cxnLst/>
              <a:rect l="l" t="t" r="r" b="b"/>
              <a:pathLst>
                <a:path w="62282" h="62282" extrusionOk="0">
                  <a:moveTo>
                    <a:pt x="31126" y="5259"/>
                  </a:moveTo>
                  <a:cubicBezTo>
                    <a:pt x="45412" y="5259"/>
                    <a:pt x="57023" y="16840"/>
                    <a:pt x="57023" y="31126"/>
                  </a:cubicBezTo>
                  <a:cubicBezTo>
                    <a:pt x="57023" y="45442"/>
                    <a:pt x="45412" y="57023"/>
                    <a:pt x="31126" y="57023"/>
                  </a:cubicBezTo>
                  <a:cubicBezTo>
                    <a:pt x="16840" y="57023"/>
                    <a:pt x="5259" y="45442"/>
                    <a:pt x="5259" y="31126"/>
                  </a:cubicBezTo>
                  <a:cubicBezTo>
                    <a:pt x="5259" y="16840"/>
                    <a:pt x="16840" y="5259"/>
                    <a:pt x="31126" y="5259"/>
                  </a:cubicBezTo>
                  <a:close/>
                  <a:moveTo>
                    <a:pt x="31126" y="1"/>
                  </a:moveTo>
                  <a:cubicBezTo>
                    <a:pt x="13922" y="1"/>
                    <a:pt x="1" y="13952"/>
                    <a:pt x="1" y="31126"/>
                  </a:cubicBezTo>
                  <a:cubicBezTo>
                    <a:pt x="1" y="48330"/>
                    <a:pt x="13922" y="62281"/>
                    <a:pt x="31126" y="62281"/>
                  </a:cubicBezTo>
                  <a:cubicBezTo>
                    <a:pt x="48330" y="62281"/>
                    <a:pt x="62281" y="48330"/>
                    <a:pt x="62281" y="31126"/>
                  </a:cubicBezTo>
                  <a:cubicBezTo>
                    <a:pt x="62281" y="13952"/>
                    <a:pt x="48330" y="1"/>
                    <a:pt x="311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4" name="Google Shape;904;p30"/>
            <p:cNvGrpSpPr/>
            <p:nvPr/>
          </p:nvGrpSpPr>
          <p:grpSpPr>
            <a:xfrm>
              <a:off x="713226" y="3730956"/>
              <a:ext cx="611574" cy="610281"/>
              <a:chOff x="4496550" y="2819475"/>
              <a:chExt cx="366300" cy="365525"/>
            </a:xfrm>
          </p:grpSpPr>
          <p:sp>
            <p:nvSpPr>
              <p:cNvPr id="905" name="Google Shape;905;p30"/>
              <p:cNvSpPr/>
              <p:nvPr/>
            </p:nvSpPr>
            <p:spPr>
              <a:xfrm>
                <a:off x="4596100" y="2919025"/>
                <a:ext cx="167200" cy="166450"/>
              </a:xfrm>
              <a:custGeom>
                <a:avLst/>
                <a:gdLst/>
                <a:ahLst/>
                <a:cxnLst/>
                <a:rect l="l" t="t" r="r" b="b"/>
                <a:pathLst>
                  <a:path w="6688" h="6658" extrusionOk="0">
                    <a:moveTo>
                      <a:pt x="3344" y="1"/>
                    </a:moveTo>
                    <a:cubicBezTo>
                      <a:pt x="1520" y="1"/>
                      <a:pt x="0" y="1490"/>
                      <a:pt x="0" y="3314"/>
                    </a:cubicBezTo>
                    <a:cubicBezTo>
                      <a:pt x="0" y="5168"/>
                      <a:pt x="1520" y="6657"/>
                      <a:pt x="3344" y="6657"/>
                    </a:cubicBezTo>
                    <a:cubicBezTo>
                      <a:pt x="5198" y="6657"/>
                      <a:pt x="6687" y="5168"/>
                      <a:pt x="6687" y="3314"/>
                    </a:cubicBezTo>
                    <a:cubicBezTo>
                      <a:pt x="6687" y="1490"/>
                      <a:pt x="5198" y="1"/>
                      <a:pt x="3344"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30"/>
              <p:cNvSpPr/>
              <p:nvPr/>
            </p:nvSpPr>
            <p:spPr>
              <a:xfrm>
                <a:off x="4496550" y="2819475"/>
                <a:ext cx="366300" cy="365525"/>
              </a:xfrm>
              <a:custGeom>
                <a:avLst/>
                <a:gdLst/>
                <a:ahLst/>
                <a:cxnLst/>
                <a:rect l="l" t="t" r="r" b="b"/>
                <a:pathLst>
                  <a:path w="14652" h="14621" fill="none" extrusionOk="0">
                    <a:moveTo>
                      <a:pt x="14651" y="7296"/>
                    </a:moveTo>
                    <a:cubicBezTo>
                      <a:pt x="14651" y="11338"/>
                      <a:pt x="11369" y="14621"/>
                      <a:pt x="7326" y="14621"/>
                    </a:cubicBezTo>
                    <a:cubicBezTo>
                      <a:pt x="3283" y="14621"/>
                      <a:pt x="1" y="11338"/>
                      <a:pt x="1" y="7296"/>
                    </a:cubicBezTo>
                    <a:cubicBezTo>
                      <a:pt x="1" y="3283"/>
                      <a:pt x="3283" y="1"/>
                      <a:pt x="7326" y="1"/>
                    </a:cubicBezTo>
                    <a:cubicBezTo>
                      <a:pt x="11369" y="1"/>
                      <a:pt x="14651" y="3283"/>
                      <a:pt x="14651" y="7296"/>
                    </a:cubicBezTo>
                    <a:close/>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07" name="Google Shape;907;p30"/>
          <p:cNvGrpSpPr/>
          <p:nvPr/>
        </p:nvGrpSpPr>
        <p:grpSpPr>
          <a:xfrm>
            <a:off x="2327258" y="4599425"/>
            <a:ext cx="4489475" cy="193775"/>
            <a:chOff x="1784500" y="1867350"/>
            <a:chExt cx="4489475" cy="193775"/>
          </a:xfrm>
        </p:grpSpPr>
        <p:sp>
          <p:nvSpPr>
            <p:cNvPr id="908" name="Google Shape;908;p30"/>
            <p:cNvSpPr/>
            <p:nvPr/>
          </p:nvSpPr>
          <p:spPr>
            <a:xfrm>
              <a:off x="1784500" y="1963850"/>
              <a:ext cx="3982625" cy="25"/>
            </a:xfrm>
            <a:custGeom>
              <a:avLst/>
              <a:gdLst/>
              <a:ahLst/>
              <a:cxnLst/>
              <a:rect l="l" t="t" r="r" b="b"/>
              <a:pathLst>
                <a:path w="159305" h="1" fill="none" extrusionOk="0">
                  <a:moveTo>
                    <a:pt x="0" y="0"/>
                  </a:moveTo>
                  <a:lnTo>
                    <a:pt x="159304" y="0"/>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30"/>
            <p:cNvSpPr/>
            <p:nvPr/>
          </p:nvSpPr>
          <p:spPr>
            <a:xfrm>
              <a:off x="4679675" y="2061100"/>
              <a:ext cx="1594300" cy="25"/>
            </a:xfrm>
            <a:custGeom>
              <a:avLst/>
              <a:gdLst/>
              <a:ahLst/>
              <a:cxnLst/>
              <a:rect l="l" t="t" r="r" b="b"/>
              <a:pathLst>
                <a:path w="63772" h="1" fill="none" extrusionOk="0">
                  <a:moveTo>
                    <a:pt x="1" y="1"/>
                  </a:moveTo>
                  <a:lnTo>
                    <a:pt x="63771" y="1"/>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30"/>
            <p:cNvSpPr/>
            <p:nvPr/>
          </p:nvSpPr>
          <p:spPr>
            <a:xfrm>
              <a:off x="3817200" y="1867350"/>
              <a:ext cx="2104925" cy="25"/>
            </a:xfrm>
            <a:custGeom>
              <a:avLst/>
              <a:gdLst/>
              <a:ahLst/>
              <a:cxnLst/>
              <a:rect l="l" t="t" r="r" b="b"/>
              <a:pathLst>
                <a:path w="84197" h="1" fill="none" extrusionOk="0">
                  <a:moveTo>
                    <a:pt x="1" y="0"/>
                  </a:moveTo>
                  <a:lnTo>
                    <a:pt x="84197" y="0"/>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1" name="Google Shape;911;p30"/>
          <p:cNvGrpSpPr/>
          <p:nvPr/>
        </p:nvGrpSpPr>
        <p:grpSpPr>
          <a:xfrm>
            <a:off x="245325" y="4072050"/>
            <a:ext cx="199875" cy="721150"/>
            <a:chOff x="188762" y="539500"/>
            <a:chExt cx="199875" cy="721150"/>
          </a:xfrm>
        </p:grpSpPr>
        <p:sp>
          <p:nvSpPr>
            <p:cNvPr id="912" name="Google Shape;912;p30"/>
            <p:cNvSpPr/>
            <p:nvPr/>
          </p:nvSpPr>
          <p:spPr>
            <a:xfrm flipH="1">
              <a:off x="332387" y="1204400"/>
              <a:ext cx="56250" cy="56250"/>
            </a:xfrm>
            <a:custGeom>
              <a:avLst/>
              <a:gdLst/>
              <a:ahLst/>
              <a:cxnLst/>
              <a:rect l="l" t="t" r="r" b="b"/>
              <a:pathLst>
                <a:path w="2250" h="2250" extrusionOk="0">
                  <a:moveTo>
                    <a:pt x="1125" y="1"/>
                  </a:moveTo>
                  <a:cubicBezTo>
                    <a:pt x="517" y="1"/>
                    <a:pt x="0" y="487"/>
                    <a:pt x="0" y="1125"/>
                  </a:cubicBezTo>
                  <a:cubicBezTo>
                    <a:pt x="0" y="1733"/>
                    <a:pt x="517" y="2250"/>
                    <a:pt x="1125" y="2250"/>
                  </a:cubicBezTo>
                  <a:cubicBezTo>
                    <a:pt x="1733" y="2250"/>
                    <a:pt x="2249" y="1733"/>
                    <a:pt x="2249" y="1125"/>
                  </a:cubicBezTo>
                  <a:cubicBezTo>
                    <a:pt x="224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30"/>
            <p:cNvSpPr/>
            <p:nvPr/>
          </p:nvSpPr>
          <p:spPr>
            <a:xfrm flipH="1">
              <a:off x="332387" y="1037975"/>
              <a:ext cx="56250" cy="56275"/>
            </a:xfrm>
            <a:custGeom>
              <a:avLst/>
              <a:gdLst/>
              <a:ahLst/>
              <a:cxnLst/>
              <a:rect l="l" t="t" r="r" b="b"/>
              <a:pathLst>
                <a:path w="2250" h="2251" extrusionOk="0">
                  <a:moveTo>
                    <a:pt x="1125" y="1"/>
                  </a:moveTo>
                  <a:cubicBezTo>
                    <a:pt x="517" y="1"/>
                    <a:pt x="0" y="518"/>
                    <a:pt x="0" y="1126"/>
                  </a:cubicBezTo>
                  <a:cubicBezTo>
                    <a:pt x="0" y="1764"/>
                    <a:pt x="517" y="2250"/>
                    <a:pt x="1125" y="2250"/>
                  </a:cubicBezTo>
                  <a:cubicBezTo>
                    <a:pt x="1733" y="2250"/>
                    <a:pt x="2249" y="1764"/>
                    <a:pt x="2249" y="1126"/>
                  </a:cubicBezTo>
                  <a:cubicBezTo>
                    <a:pt x="2249" y="518"/>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30"/>
            <p:cNvSpPr/>
            <p:nvPr/>
          </p:nvSpPr>
          <p:spPr>
            <a:xfrm flipH="1">
              <a:off x="332387" y="872325"/>
              <a:ext cx="56250" cy="56250"/>
            </a:xfrm>
            <a:custGeom>
              <a:avLst/>
              <a:gdLst/>
              <a:ahLst/>
              <a:cxnLst/>
              <a:rect l="l" t="t" r="r" b="b"/>
              <a:pathLst>
                <a:path w="2250" h="2250" extrusionOk="0">
                  <a:moveTo>
                    <a:pt x="1125" y="1"/>
                  </a:moveTo>
                  <a:cubicBezTo>
                    <a:pt x="517" y="1"/>
                    <a:pt x="0" y="487"/>
                    <a:pt x="0" y="1125"/>
                  </a:cubicBezTo>
                  <a:cubicBezTo>
                    <a:pt x="0" y="1733"/>
                    <a:pt x="517" y="2250"/>
                    <a:pt x="1125" y="2250"/>
                  </a:cubicBezTo>
                  <a:cubicBezTo>
                    <a:pt x="1733" y="2250"/>
                    <a:pt x="2249" y="1733"/>
                    <a:pt x="2249" y="1125"/>
                  </a:cubicBezTo>
                  <a:cubicBezTo>
                    <a:pt x="224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30"/>
            <p:cNvSpPr/>
            <p:nvPr/>
          </p:nvSpPr>
          <p:spPr>
            <a:xfrm flipH="1">
              <a:off x="332387" y="705925"/>
              <a:ext cx="56250" cy="56250"/>
            </a:xfrm>
            <a:custGeom>
              <a:avLst/>
              <a:gdLst/>
              <a:ahLst/>
              <a:cxnLst/>
              <a:rect l="l" t="t" r="r" b="b"/>
              <a:pathLst>
                <a:path w="2250" h="2250" extrusionOk="0">
                  <a:moveTo>
                    <a:pt x="1125" y="0"/>
                  </a:moveTo>
                  <a:cubicBezTo>
                    <a:pt x="517" y="0"/>
                    <a:pt x="0" y="517"/>
                    <a:pt x="0" y="1125"/>
                  </a:cubicBezTo>
                  <a:cubicBezTo>
                    <a:pt x="0" y="1733"/>
                    <a:pt x="517" y="2249"/>
                    <a:pt x="1125" y="2249"/>
                  </a:cubicBezTo>
                  <a:cubicBezTo>
                    <a:pt x="1733" y="2249"/>
                    <a:pt x="2249" y="1733"/>
                    <a:pt x="2249" y="1125"/>
                  </a:cubicBezTo>
                  <a:cubicBezTo>
                    <a:pt x="224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30"/>
            <p:cNvSpPr/>
            <p:nvPr/>
          </p:nvSpPr>
          <p:spPr>
            <a:xfrm flipH="1">
              <a:off x="332387" y="539500"/>
              <a:ext cx="56250" cy="56250"/>
            </a:xfrm>
            <a:custGeom>
              <a:avLst/>
              <a:gdLst/>
              <a:ahLst/>
              <a:cxnLst/>
              <a:rect l="l" t="t" r="r" b="b"/>
              <a:pathLst>
                <a:path w="2250" h="2250" extrusionOk="0">
                  <a:moveTo>
                    <a:pt x="1125" y="0"/>
                  </a:moveTo>
                  <a:cubicBezTo>
                    <a:pt x="517" y="0"/>
                    <a:pt x="0" y="517"/>
                    <a:pt x="0" y="1125"/>
                  </a:cubicBezTo>
                  <a:cubicBezTo>
                    <a:pt x="0" y="1763"/>
                    <a:pt x="517" y="2250"/>
                    <a:pt x="1125" y="2250"/>
                  </a:cubicBezTo>
                  <a:cubicBezTo>
                    <a:pt x="1733" y="2250"/>
                    <a:pt x="2249" y="1763"/>
                    <a:pt x="2249" y="1125"/>
                  </a:cubicBezTo>
                  <a:cubicBezTo>
                    <a:pt x="224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30"/>
            <p:cNvSpPr/>
            <p:nvPr/>
          </p:nvSpPr>
          <p:spPr>
            <a:xfrm flipH="1">
              <a:off x="188762" y="1204400"/>
              <a:ext cx="55500" cy="56250"/>
            </a:xfrm>
            <a:custGeom>
              <a:avLst/>
              <a:gdLst/>
              <a:ahLst/>
              <a:cxnLst/>
              <a:rect l="l" t="t" r="r" b="b"/>
              <a:pathLst>
                <a:path w="2220" h="2250" extrusionOk="0">
                  <a:moveTo>
                    <a:pt x="1125" y="1"/>
                  </a:moveTo>
                  <a:cubicBezTo>
                    <a:pt x="487" y="1"/>
                    <a:pt x="0" y="487"/>
                    <a:pt x="0" y="1125"/>
                  </a:cubicBezTo>
                  <a:cubicBezTo>
                    <a:pt x="0" y="1733"/>
                    <a:pt x="487" y="2250"/>
                    <a:pt x="1125" y="2250"/>
                  </a:cubicBezTo>
                  <a:cubicBezTo>
                    <a:pt x="1733" y="2250"/>
                    <a:pt x="2219" y="1733"/>
                    <a:pt x="2219" y="1125"/>
                  </a:cubicBezTo>
                  <a:cubicBezTo>
                    <a:pt x="221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30"/>
            <p:cNvSpPr/>
            <p:nvPr/>
          </p:nvSpPr>
          <p:spPr>
            <a:xfrm flipH="1">
              <a:off x="188762" y="1037975"/>
              <a:ext cx="55500" cy="56275"/>
            </a:xfrm>
            <a:custGeom>
              <a:avLst/>
              <a:gdLst/>
              <a:ahLst/>
              <a:cxnLst/>
              <a:rect l="l" t="t" r="r" b="b"/>
              <a:pathLst>
                <a:path w="2220" h="2251" extrusionOk="0">
                  <a:moveTo>
                    <a:pt x="1125" y="1"/>
                  </a:moveTo>
                  <a:cubicBezTo>
                    <a:pt x="487" y="1"/>
                    <a:pt x="0" y="518"/>
                    <a:pt x="0" y="1126"/>
                  </a:cubicBezTo>
                  <a:cubicBezTo>
                    <a:pt x="0" y="1764"/>
                    <a:pt x="487" y="2250"/>
                    <a:pt x="1125" y="2250"/>
                  </a:cubicBezTo>
                  <a:cubicBezTo>
                    <a:pt x="1733" y="2250"/>
                    <a:pt x="2219" y="1764"/>
                    <a:pt x="2219" y="1126"/>
                  </a:cubicBezTo>
                  <a:cubicBezTo>
                    <a:pt x="2219" y="518"/>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30"/>
            <p:cNvSpPr/>
            <p:nvPr/>
          </p:nvSpPr>
          <p:spPr>
            <a:xfrm flipH="1">
              <a:off x="188762" y="872325"/>
              <a:ext cx="55500" cy="56250"/>
            </a:xfrm>
            <a:custGeom>
              <a:avLst/>
              <a:gdLst/>
              <a:ahLst/>
              <a:cxnLst/>
              <a:rect l="l" t="t" r="r" b="b"/>
              <a:pathLst>
                <a:path w="2220" h="2250" extrusionOk="0">
                  <a:moveTo>
                    <a:pt x="1125" y="1"/>
                  </a:moveTo>
                  <a:cubicBezTo>
                    <a:pt x="487" y="1"/>
                    <a:pt x="0" y="487"/>
                    <a:pt x="0" y="1125"/>
                  </a:cubicBezTo>
                  <a:cubicBezTo>
                    <a:pt x="0" y="1733"/>
                    <a:pt x="487" y="2250"/>
                    <a:pt x="1125" y="2250"/>
                  </a:cubicBezTo>
                  <a:cubicBezTo>
                    <a:pt x="1733" y="2250"/>
                    <a:pt x="2219" y="1733"/>
                    <a:pt x="2219" y="1125"/>
                  </a:cubicBezTo>
                  <a:cubicBezTo>
                    <a:pt x="221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30"/>
            <p:cNvSpPr/>
            <p:nvPr/>
          </p:nvSpPr>
          <p:spPr>
            <a:xfrm flipH="1">
              <a:off x="188762" y="705925"/>
              <a:ext cx="55500" cy="56250"/>
            </a:xfrm>
            <a:custGeom>
              <a:avLst/>
              <a:gdLst/>
              <a:ahLst/>
              <a:cxnLst/>
              <a:rect l="l" t="t" r="r" b="b"/>
              <a:pathLst>
                <a:path w="2220" h="2250" extrusionOk="0">
                  <a:moveTo>
                    <a:pt x="1125" y="0"/>
                  </a:moveTo>
                  <a:cubicBezTo>
                    <a:pt x="487" y="0"/>
                    <a:pt x="0" y="517"/>
                    <a:pt x="0" y="1125"/>
                  </a:cubicBezTo>
                  <a:cubicBezTo>
                    <a:pt x="0" y="1733"/>
                    <a:pt x="487" y="2249"/>
                    <a:pt x="1125" y="2249"/>
                  </a:cubicBezTo>
                  <a:cubicBezTo>
                    <a:pt x="1733" y="2249"/>
                    <a:pt x="2219" y="1733"/>
                    <a:pt x="2219" y="1125"/>
                  </a:cubicBezTo>
                  <a:cubicBezTo>
                    <a:pt x="221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30"/>
            <p:cNvSpPr/>
            <p:nvPr/>
          </p:nvSpPr>
          <p:spPr>
            <a:xfrm flipH="1">
              <a:off x="188762" y="539500"/>
              <a:ext cx="55500" cy="56250"/>
            </a:xfrm>
            <a:custGeom>
              <a:avLst/>
              <a:gdLst/>
              <a:ahLst/>
              <a:cxnLst/>
              <a:rect l="l" t="t" r="r" b="b"/>
              <a:pathLst>
                <a:path w="2220" h="2250" extrusionOk="0">
                  <a:moveTo>
                    <a:pt x="1125" y="0"/>
                  </a:moveTo>
                  <a:cubicBezTo>
                    <a:pt x="487" y="0"/>
                    <a:pt x="0" y="517"/>
                    <a:pt x="0" y="1125"/>
                  </a:cubicBezTo>
                  <a:cubicBezTo>
                    <a:pt x="0" y="1763"/>
                    <a:pt x="487" y="2250"/>
                    <a:pt x="1125" y="2250"/>
                  </a:cubicBezTo>
                  <a:cubicBezTo>
                    <a:pt x="1733" y="2250"/>
                    <a:pt x="2219" y="1763"/>
                    <a:pt x="2219" y="1125"/>
                  </a:cubicBezTo>
                  <a:cubicBezTo>
                    <a:pt x="221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4">
  <p:cSld name="CUSTOM_6">
    <p:spTree>
      <p:nvGrpSpPr>
        <p:cNvPr id="1" name="Shape 1013"/>
        <p:cNvGrpSpPr/>
        <p:nvPr/>
      </p:nvGrpSpPr>
      <p:grpSpPr>
        <a:xfrm>
          <a:off x="0" y="0"/>
          <a:ext cx="0" cy="0"/>
          <a:chOff x="0" y="0"/>
          <a:chExt cx="0" cy="0"/>
        </a:xfrm>
      </p:grpSpPr>
      <p:grpSp>
        <p:nvGrpSpPr>
          <p:cNvPr id="1014" name="Google Shape;1014;p34"/>
          <p:cNvGrpSpPr/>
          <p:nvPr/>
        </p:nvGrpSpPr>
        <p:grpSpPr>
          <a:xfrm flipH="1">
            <a:off x="7875508" y="-320208"/>
            <a:ext cx="1604419" cy="1604360"/>
            <a:chOff x="-74975" y="157600"/>
            <a:chExt cx="1604419" cy="1604360"/>
          </a:xfrm>
        </p:grpSpPr>
        <p:sp>
          <p:nvSpPr>
            <p:cNvPr id="1015" name="Google Shape;1015;p34"/>
            <p:cNvSpPr/>
            <p:nvPr/>
          </p:nvSpPr>
          <p:spPr>
            <a:xfrm>
              <a:off x="399627" y="632159"/>
              <a:ext cx="1129817" cy="1129801"/>
            </a:xfrm>
            <a:custGeom>
              <a:avLst/>
              <a:gdLst/>
              <a:ahLst/>
              <a:cxnLst/>
              <a:rect l="l" t="t" r="r" b="b"/>
              <a:pathLst>
                <a:path w="70306" h="70305" extrusionOk="0">
                  <a:moveTo>
                    <a:pt x="0" y="0"/>
                  </a:moveTo>
                  <a:lnTo>
                    <a:pt x="0" y="70305"/>
                  </a:lnTo>
                  <a:lnTo>
                    <a:pt x="70305" y="0"/>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34"/>
            <p:cNvSpPr/>
            <p:nvPr/>
          </p:nvSpPr>
          <p:spPr>
            <a:xfrm>
              <a:off x="238125" y="470675"/>
              <a:ext cx="824500" cy="824500"/>
            </a:xfrm>
            <a:custGeom>
              <a:avLst/>
              <a:gdLst/>
              <a:ahLst/>
              <a:cxnLst/>
              <a:rect l="l" t="t" r="r" b="b"/>
              <a:pathLst>
                <a:path w="32980" h="32980" extrusionOk="0">
                  <a:moveTo>
                    <a:pt x="0" y="0"/>
                  </a:moveTo>
                  <a:lnTo>
                    <a:pt x="0" y="32979"/>
                  </a:lnTo>
                  <a:lnTo>
                    <a:pt x="32979" y="0"/>
                  </a:lnTo>
                  <a:close/>
                </a:path>
              </a:pathLst>
            </a:custGeom>
            <a:solidFill>
              <a:srgbClr val="3686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34"/>
            <p:cNvSpPr/>
            <p:nvPr/>
          </p:nvSpPr>
          <p:spPr>
            <a:xfrm>
              <a:off x="213025" y="445575"/>
              <a:ext cx="758400" cy="758400"/>
            </a:xfrm>
            <a:custGeom>
              <a:avLst/>
              <a:gdLst/>
              <a:ahLst/>
              <a:cxnLst/>
              <a:rect l="l" t="t" r="r" b="b"/>
              <a:pathLst>
                <a:path w="30336" h="30336" fill="none" extrusionOk="0">
                  <a:moveTo>
                    <a:pt x="1" y="30336"/>
                  </a:moveTo>
                  <a:lnTo>
                    <a:pt x="30336" y="1"/>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34"/>
            <p:cNvSpPr/>
            <p:nvPr/>
          </p:nvSpPr>
          <p:spPr>
            <a:xfrm>
              <a:off x="155275" y="387825"/>
              <a:ext cx="758400" cy="758400"/>
            </a:xfrm>
            <a:custGeom>
              <a:avLst/>
              <a:gdLst/>
              <a:ahLst/>
              <a:cxnLst/>
              <a:rect l="l" t="t" r="r" b="b"/>
              <a:pathLst>
                <a:path w="30336" h="30336" fill="none" extrusionOk="0">
                  <a:moveTo>
                    <a:pt x="1" y="30336"/>
                  </a:moveTo>
                  <a:lnTo>
                    <a:pt x="30336" y="1"/>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34"/>
            <p:cNvSpPr/>
            <p:nvPr/>
          </p:nvSpPr>
          <p:spPr>
            <a:xfrm>
              <a:off x="98300" y="330850"/>
              <a:ext cx="757625" cy="757625"/>
            </a:xfrm>
            <a:custGeom>
              <a:avLst/>
              <a:gdLst/>
              <a:ahLst/>
              <a:cxnLst/>
              <a:rect l="l" t="t" r="r" b="b"/>
              <a:pathLst>
                <a:path w="30305" h="30305" fill="none" extrusionOk="0">
                  <a:moveTo>
                    <a:pt x="0" y="30305"/>
                  </a:moveTo>
                  <a:lnTo>
                    <a:pt x="30305" y="0"/>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34"/>
            <p:cNvSpPr/>
            <p:nvPr/>
          </p:nvSpPr>
          <p:spPr>
            <a:xfrm>
              <a:off x="40550" y="273100"/>
              <a:ext cx="758400" cy="758375"/>
            </a:xfrm>
            <a:custGeom>
              <a:avLst/>
              <a:gdLst/>
              <a:ahLst/>
              <a:cxnLst/>
              <a:rect l="l" t="t" r="r" b="b"/>
              <a:pathLst>
                <a:path w="30336" h="30335" fill="none" extrusionOk="0">
                  <a:moveTo>
                    <a:pt x="0" y="30335"/>
                  </a:moveTo>
                  <a:lnTo>
                    <a:pt x="30335" y="0"/>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34"/>
            <p:cNvSpPr/>
            <p:nvPr/>
          </p:nvSpPr>
          <p:spPr>
            <a:xfrm>
              <a:off x="-17200" y="215350"/>
              <a:ext cx="758375" cy="758375"/>
            </a:xfrm>
            <a:custGeom>
              <a:avLst/>
              <a:gdLst/>
              <a:ahLst/>
              <a:cxnLst/>
              <a:rect l="l" t="t" r="r" b="b"/>
              <a:pathLst>
                <a:path w="30335" h="30335" fill="none" extrusionOk="0">
                  <a:moveTo>
                    <a:pt x="0" y="30335"/>
                  </a:moveTo>
                  <a:lnTo>
                    <a:pt x="30335" y="0"/>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34"/>
            <p:cNvSpPr/>
            <p:nvPr/>
          </p:nvSpPr>
          <p:spPr>
            <a:xfrm>
              <a:off x="-74975" y="157600"/>
              <a:ext cx="758400" cy="758375"/>
            </a:xfrm>
            <a:custGeom>
              <a:avLst/>
              <a:gdLst/>
              <a:ahLst/>
              <a:cxnLst/>
              <a:rect l="l" t="t" r="r" b="b"/>
              <a:pathLst>
                <a:path w="30336" h="30335" fill="none" extrusionOk="0">
                  <a:moveTo>
                    <a:pt x="1" y="30335"/>
                  </a:moveTo>
                  <a:lnTo>
                    <a:pt x="30336" y="0"/>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34"/>
            <p:cNvSpPr/>
            <p:nvPr/>
          </p:nvSpPr>
          <p:spPr>
            <a:xfrm>
              <a:off x="238125" y="470675"/>
              <a:ext cx="824500" cy="824500"/>
            </a:xfrm>
            <a:custGeom>
              <a:avLst/>
              <a:gdLst/>
              <a:ahLst/>
              <a:cxnLst/>
              <a:rect l="l" t="t" r="r" b="b"/>
              <a:pathLst>
                <a:path w="32980" h="32980" fill="none" extrusionOk="0">
                  <a:moveTo>
                    <a:pt x="0" y="0"/>
                  </a:moveTo>
                  <a:lnTo>
                    <a:pt x="0" y="32979"/>
                  </a:lnTo>
                  <a:lnTo>
                    <a:pt x="32979" y="0"/>
                  </a:lnTo>
                  <a:close/>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4" name="Google Shape;1024;p34"/>
          <p:cNvGrpSpPr/>
          <p:nvPr/>
        </p:nvGrpSpPr>
        <p:grpSpPr>
          <a:xfrm flipH="1">
            <a:off x="-1004852" y="-327975"/>
            <a:ext cx="1734954" cy="1734954"/>
            <a:chOff x="6340050" y="754850"/>
            <a:chExt cx="1595800" cy="1595800"/>
          </a:xfrm>
        </p:grpSpPr>
        <p:sp>
          <p:nvSpPr>
            <p:cNvPr id="1025" name="Google Shape;1025;p34"/>
            <p:cNvSpPr/>
            <p:nvPr/>
          </p:nvSpPr>
          <p:spPr>
            <a:xfrm>
              <a:off x="6517100" y="931925"/>
              <a:ext cx="1240925" cy="1241675"/>
            </a:xfrm>
            <a:custGeom>
              <a:avLst/>
              <a:gdLst/>
              <a:ahLst/>
              <a:cxnLst/>
              <a:rect l="l" t="t" r="r" b="b"/>
              <a:pathLst>
                <a:path w="49637" h="49667" extrusionOk="0">
                  <a:moveTo>
                    <a:pt x="24834" y="16870"/>
                  </a:moveTo>
                  <a:cubicBezTo>
                    <a:pt x="29211" y="16870"/>
                    <a:pt x="32798" y="20426"/>
                    <a:pt x="32798" y="24833"/>
                  </a:cubicBezTo>
                  <a:cubicBezTo>
                    <a:pt x="32798" y="29241"/>
                    <a:pt x="29211" y="32797"/>
                    <a:pt x="24834" y="32797"/>
                  </a:cubicBezTo>
                  <a:cubicBezTo>
                    <a:pt x="20427" y="32797"/>
                    <a:pt x="16840" y="29241"/>
                    <a:pt x="16840" y="24833"/>
                  </a:cubicBezTo>
                  <a:cubicBezTo>
                    <a:pt x="16840" y="20426"/>
                    <a:pt x="20427" y="16870"/>
                    <a:pt x="24834" y="16870"/>
                  </a:cubicBezTo>
                  <a:close/>
                  <a:moveTo>
                    <a:pt x="24834" y="0"/>
                  </a:moveTo>
                  <a:cubicBezTo>
                    <a:pt x="11095" y="0"/>
                    <a:pt x="1" y="11125"/>
                    <a:pt x="1" y="24833"/>
                  </a:cubicBezTo>
                  <a:cubicBezTo>
                    <a:pt x="1" y="38542"/>
                    <a:pt x="11126" y="49666"/>
                    <a:pt x="24834" y="49666"/>
                  </a:cubicBezTo>
                  <a:cubicBezTo>
                    <a:pt x="38542" y="49666"/>
                    <a:pt x="49637" y="38542"/>
                    <a:pt x="49637" y="24833"/>
                  </a:cubicBezTo>
                  <a:cubicBezTo>
                    <a:pt x="49637" y="11125"/>
                    <a:pt x="38542" y="0"/>
                    <a:pt x="248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34"/>
            <p:cNvSpPr/>
            <p:nvPr/>
          </p:nvSpPr>
          <p:spPr>
            <a:xfrm>
              <a:off x="6340050" y="754850"/>
              <a:ext cx="1595800" cy="1595800"/>
            </a:xfrm>
            <a:custGeom>
              <a:avLst/>
              <a:gdLst/>
              <a:ahLst/>
              <a:cxnLst/>
              <a:rect l="l" t="t" r="r" b="b"/>
              <a:pathLst>
                <a:path w="63832" h="63832" fill="none" extrusionOk="0">
                  <a:moveTo>
                    <a:pt x="31916" y="1"/>
                  </a:moveTo>
                  <a:cubicBezTo>
                    <a:pt x="14286" y="1"/>
                    <a:pt x="0" y="14287"/>
                    <a:pt x="0" y="31916"/>
                  </a:cubicBezTo>
                  <a:cubicBezTo>
                    <a:pt x="0" y="49546"/>
                    <a:pt x="14286" y="63832"/>
                    <a:pt x="31916" y="63832"/>
                  </a:cubicBezTo>
                  <a:cubicBezTo>
                    <a:pt x="49515" y="63832"/>
                    <a:pt x="63831" y="49546"/>
                    <a:pt x="63831" y="31916"/>
                  </a:cubicBezTo>
                  <a:cubicBezTo>
                    <a:pt x="63831" y="14287"/>
                    <a:pt x="49515" y="1"/>
                    <a:pt x="31916" y="1"/>
                  </a:cubicBezTo>
                  <a:close/>
                </a:path>
              </a:pathLst>
            </a:custGeom>
            <a:noFill/>
            <a:ln w="98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34"/>
            <p:cNvSpPr/>
            <p:nvPr/>
          </p:nvSpPr>
          <p:spPr>
            <a:xfrm>
              <a:off x="6781550" y="1196350"/>
              <a:ext cx="712050" cy="712050"/>
            </a:xfrm>
            <a:custGeom>
              <a:avLst/>
              <a:gdLst/>
              <a:ahLst/>
              <a:cxnLst/>
              <a:rect l="l" t="t" r="r" b="b"/>
              <a:pathLst>
                <a:path w="28482" h="28482" extrusionOk="0">
                  <a:moveTo>
                    <a:pt x="14256" y="9667"/>
                  </a:moveTo>
                  <a:cubicBezTo>
                    <a:pt x="16779" y="9667"/>
                    <a:pt x="18815" y="11733"/>
                    <a:pt x="18815" y="14256"/>
                  </a:cubicBezTo>
                  <a:cubicBezTo>
                    <a:pt x="18815" y="16779"/>
                    <a:pt x="16779" y="18816"/>
                    <a:pt x="14256" y="18816"/>
                  </a:cubicBezTo>
                  <a:cubicBezTo>
                    <a:pt x="11703" y="18816"/>
                    <a:pt x="9666" y="16779"/>
                    <a:pt x="9666" y="14256"/>
                  </a:cubicBezTo>
                  <a:cubicBezTo>
                    <a:pt x="9666" y="11733"/>
                    <a:pt x="11703" y="9667"/>
                    <a:pt x="14256" y="9667"/>
                  </a:cubicBezTo>
                  <a:close/>
                  <a:moveTo>
                    <a:pt x="14256" y="1"/>
                  </a:moveTo>
                  <a:cubicBezTo>
                    <a:pt x="6384" y="1"/>
                    <a:pt x="0" y="6384"/>
                    <a:pt x="0" y="14256"/>
                  </a:cubicBezTo>
                  <a:cubicBezTo>
                    <a:pt x="0" y="22129"/>
                    <a:pt x="6384" y="28481"/>
                    <a:pt x="14256" y="28481"/>
                  </a:cubicBezTo>
                  <a:cubicBezTo>
                    <a:pt x="22098" y="28481"/>
                    <a:pt x="28481" y="22129"/>
                    <a:pt x="28481" y="14256"/>
                  </a:cubicBezTo>
                  <a:cubicBezTo>
                    <a:pt x="28481" y="6384"/>
                    <a:pt x="22098" y="1"/>
                    <a:pt x="142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8" name="Google Shape;1028;p34"/>
          <p:cNvGrpSpPr/>
          <p:nvPr/>
        </p:nvGrpSpPr>
        <p:grpSpPr>
          <a:xfrm flipH="1">
            <a:off x="2535404" y="4599424"/>
            <a:ext cx="1351125" cy="232319"/>
            <a:chOff x="5486725" y="543869"/>
            <a:chExt cx="1351125" cy="232319"/>
          </a:xfrm>
        </p:grpSpPr>
        <p:sp>
          <p:nvSpPr>
            <p:cNvPr id="1029" name="Google Shape;1029;p34"/>
            <p:cNvSpPr/>
            <p:nvPr/>
          </p:nvSpPr>
          <p:spPr>
            <a:xfrm>
              <a:off x="6637975" y="711213"/>
              <a:ext cx="56250" cy="56250"/>
            </a:xfrm>
            <a:custGeom>
              <a:avLst/>
              <a:gdLst/>
              <a:ahLst/>
              <a:cxnLst/>
              <a:rect l="l" t="t" r="r" b="b"/>
              <a:pathLst>
                <a:path w="2250" h="2250" extrusionOk="0">
                  <a:moveTo>
                    <a:pt x="1125" y="1"/>
                  </a:moveTo>
                  <a:cubicBezTo>
                    <a:pt x="517" y="1"/>
                    <a:pt x="0" y="487"/>
                    <a:pt x="0" y="1125"/>
                  </a:cubicBezTo>
                  <a:cubicBezTo>
                    <a:pt x="0" y="1733"/>
                    <a:pt x="517" y="2250"/>
                    <a:pt x="1125" y="2250"/>
                  </a:cubicBezTo>
                  <a:cubicBezTo>
                    <a:pt x="1733" y="2250"/>
                    <a:pt x="2249" y="1733"/>
                    <a:pt x="2249" y="1125"/>
                  </a:cubicBezTo>
                  <a:cubicBezTo>
                    <a:pt x="224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34"/>
            <p:cNvSpPr/>
            <p:nvPr/>
          </p:nvSpPr>
          <p:spPr>
            <a:xfrm>
              <a:off x="5918350" y="719938"/>
              <a:ext cx="56250" cy="56250"/>
            </a:xfrm>
            <a:custGeom>
              <a:avLst/>
              <a:gdLst/>
              <a:ahLst/>
              <a:cxnLst/>
              <a:rect l="l" t="t" r="r" b="b"/>
              <a:pathLst>
                <a:path w="2250" h="2250" extrusionOk="0">
                  <a:moveTo>
                    <a:pt x="1125" y="1"/>
                  </a:moveTo>
                  <a:cubicBezTo>
                    <a:pt x="517" y="1"/>
                    <a:pt x="0" y="487"/>
                    <a:pt x="0" y="1125"/>
                  </a:cubicBezTo>
                  <a:cubicBezTo>
                    <a:pt x="0" y="1733"/>
                    <a:pt x="517" y="2250"/>
                    <a:pt x="1125" y="2250"/>
                  </a:cubicBezTo>
                  <a:cubicBezTo>
                    <a:pt x="1733" y="2250"/>
                    <a:pt x="2249" y="1733"/>
                    <a:pt x="2249" y="1125"/>
                  </a:cubicBezTo>
                  <a:cubicBezTo>
                    <a:pt x="224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34"/>
            <p:cNvSpPr/>
            <p:nvPr/>
          </p:nvSpPr>
          <p:spPr>
            <a:xfrm>
              <a:off x="5918350" y="543869"/>
              <a:ext cx="56250" cy="56250"/>
            </a:xfrm>
            <a:custGeom>
              <a:avLst/>
              <a:gdLst/>
              <a:ahLst/>
              <a:cxnLst/>
              <a:rect l="l" t="t" r="r" b="b"/>
              <a:pathLst>
                <a:path w="2250" h="2250" extrusionOk="0">
                  <a:moveTo>
                    <a:pt x="1125" y="0"/>
                  </a:moveTo>
                  <a:cubicBezTo>
                    <a:pt x="517" y="0"/>
                    <a:pt x="0" y="517"/>
                    <a:pt x="0" y="1125"/>
                  </a:cubicBezTo>
                  <a:cubicBezTo>
                    <a:pt x="0" y="1733"/>
                    <a:pt x="517" y="2249"/>
                    <a:pt x="1125" y="2249"/>
                  </a:cubicBezTo>
                  <a:cubicBezTo>
                    <a:pt x="1733" y="2249"/>
                    <a:pt x="2249" y="1733"/>
                    <a:pt x="2249" y="1125"/>
                  </a:cubicBezTo>
                  <a:cubicBezTo>
                    <a:pt x="224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34"/>
            <p:cNvSpPr/>
            <p:nvPr/>
          </p:nvSpPr>
          <p:spPr>
            <a:xfrm>
              <a:off x="6637975" y="543869"/>
              <a:ext cx="56250" cy="56250"/>
            </a:xfrm>
            <a:custGeom>
              <a:avLst/>
              <a:gdLst/>
              <a:ahLst/>
              <a:cxnLst/>
              <a:rect l="l" t="t" r="r" b="b"/>
              <a:pathLst>
                <a:path w="2250" h="2250" extrusionOk="0">
                  <a:moveTo>
                    <a:pt x="1125" y="0"/>
                  </a:moveTo>
                  <a:cubicBezTo>
                    <a:pt x="517" y="0"/>
                    <a:pt x="0" y="517"/>
                    <a:pt x="0" y="1125"/>
                  </a:cubicBezTo>
                  <a:cubicBezTo>
                    <a:pt x="0" y="1763"/>
                    <a:pt x="517" y="2250"/>
                    <a:pt x="1125" y="2250"/>
                  </a:cubicBezTo>
                  <a:cubicBezTo>
                    <a:pt x="1733" y="2250"/>
                    <a:pt x="2249" y="1763"/>
                    <a:pt x="2249" y="1125"/>
                  </a:cubicBezTo>
                  <a:cubicBezTo>
                    <a:pt x="224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34"/>
            <p:cNvSpPr/>
            <p:nvPr/>
          </p:nvSpPr>
          <p:spPr>
            <a:xfrm>
              <a:off x="6494350" y="711213"/>
              <a:ext cx="55500" cy="56250"/>
            </a:xfrm>
            <a:custGeom>
              <a:avLst/>
              <a:gdLst/>
              <a:ahLst/>
              <a:cxnLst/>
              <a:rect l="l" t="t" r="r" b="b"/>
              <a:pathLst>
                <a:path w="2220" h="2250" extrusionOk="0">
                  <a:moveTo>
                    <a:pt x="1125" y="1"/>
                  </a:moveTo>
                  <a:cubicBezTo>
                    <a:pt x="487" y="1"/>
                    <a:pt x="0" y="487"/>
                    <a:pt x="0" y="1125"/>
                  </a:cubicBezTo>
                  <a:cubicBezTo>
                    <a:pt x="0" y="1733"/>
                    <a:pt x="487" y="2250"/>
                    <a:pt x="1125" y="2250"/>
                  </a:cubicBezTo>
                  <a:cubicBezTo>
                    <a:pt x="1733" y="2250"/>
                    <a:pt x="2219" y="1733"/>
                    <a:pt x="2219" y="1125"/>
                  </a:cubicBezTo>
                  <a:cubicBezTo>
                    <a:pt x="221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34"/>
            <p:cNvSpPr/>
            <p:nvPr/>
          </p:nvSpPr>
          <p:spPr>
            <a:xfrm>
              <a:off x="5774725" y="719938"/>
              <a:ext cx="55500" cy="56250"/>
            </a:xfrm>
            <a:custGeom>
              <a:avLst/>
              <a:gdLst/>
              <a:ahLst/>
              <a:cxnLst/>
              <a:rect l="l" t="t" r="r" b="b"/>
              <a:pathLst>
                <a:path w="2220" h="2250" extrusionOk="0">
                  <a:moveTo>
                    <a:pt x="1125" y="1"/>
                  </a:moveTo>
                  <a:cubicBezTo>
                    <a:pt x="487" y="1"/>
                    <a:pt x="0" y="487"/>
                    <a:pt x="0" y="1125"/>
                  </a:cubicBezTo>
                  <a:cubicBezTo>
                    <a:pt x="0" y="1733"/>
                    <a:pt x="487" y="2250"/>
                    <a:pt x="1125" y="2250"/>
                  </a:cubicBezTo>
                  <a:cubicBezTo>
                    <a:pt x="1733" y="2250"/>
                    <a:pt x="2219" y="1733"/>
                    <a:pt x="2219" y="1125"/>
                  </a:cubicBezTo>
                  <a:cubicBezTo>
                    <a:pt x="221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34"/>
            <p:cNvSpPr/>
            <p:nvPr/>
          </p:nvSpPr>
          <p:spPr>
            <a:xfrm>
              <a:off x="5774725" y="543869"/>
              <a:ext cx="55500" cy="56250"/>
            </a:xfrm>
            <a:custGeom>
              <a:avLst/>
              <a:gdLst/>
              <a:ahLst/>
              <a:cxnLst/>
              <a:rect l="l" t="t" r="r" b="b"/>
              <a:pathLst>
                <a:path w="2220" h="2250" extrusionOk="0">
                  <a:moveTo>
                    <a:pt x="1125" y="0"/>
                  </a:moveTo>
                  <a:cubicBezTo>
                    <a:pt x="487" y="0"/>
                    <a:pt x="0" y="517"/>
                    <a:pt x="0" y="1125"/>
                  </a:cubicBezTo>
                  <a:cubicBezTo>
                    <a:pt x="0" y="1733"/>
                    <a:pt x="487" y="2249"/>
                    <a:pt x="1125" y="2249"/>
                  </a:cubicBezTo>
                  <a:cubicBezTo>
                    <a:pt x="1733" y="2249"/>
                    <a:pt x="2219" y="1733"/>
                    <a:pt x="2219" y="1125"/>
                  </a:cubicBezTo>
                  <a:cubicBezTo>
                    <a:pt x="221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34"/>
            <p:cNvSpPr/>
            <p:nvPr/>
          </p:nvSpPr>
          <p:spPr>
            <a:xfrm>
              <a:off x="6494350" y="543869"/>
              <a:ext cx="55500" cy="56250"/>
            </a:xfrm>
            <a:custGeom>
              <a:avLst/>
              <a:gdLst/>
              <a:ahLst/>
              <a:cxnLst/>
              <a:rect l="l" t="t" r="r" b="b"/>
              <a:pathLst>
                <a:path w="2220" h="2250" extrusionOk="0">
                  <a:moveTo>
                    <a:pt x="1125" y="0"/>
                  </a:moveTo>
                  <a:cubicBezTo>
                    <a:pt x="487" y="0"/>
                    <a:pt x="0" y="517"/>
                    <a:pt x="0" y="1125"/>
                  </a:cubicBezTo>
                  <a:cubicBezTo>
                    <a:pt x="0" y="1763"/>
                    <a:pt x="487" y="2250"/>
                    <a:pt x="1125" y="2250"/>
                  </a:cubicBezTo>
                  <a:cubicBezTo>
                    <a:pt x="1733" y="2250"/>
                    <a:pt x="2219" y="1763"/>
                    <a:pt x="2219" y="1125"/>
                  </a:cubicBezTo>
                  <a:cubicBezTo>
                    <a:pt x="221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34"/>
            <p:cNvSpPr/>
            <p:nvPr/>
          </p:nvSpPr>
          <p:spPr>
            <a:xfrm>
              <a:off x="6782350" y="711213"/>
              <a:ext cx="55500" cy="56250"/>
            </a:xfrm>
            <a:custGeom>
              <a:avLst/>
              <a:gdLst/>
              <a:ahLst/>
              <a:cxnLst/>
              <a:rect l="l" t="t" r="r" b="b"/>
              <a:pathLst>
                <a:path w="2220" h="2250" extrusionOk="0">
                  <a:moveTo>
                    <a:pt x="1125" y="1"/>
                  </a:moveTo>
                  <a:cubicBezTo>
                    <a:pt x="487" y="1"/>
                    <a:pt x="0" y="487"/>
                    <a:pt x="0" y="1125"/>
                  </a:cubicBezTo>
                  <a:cubicBezTo>
                    <a:pt x="0" y="1733"/>
                    <a:pt x="487" y="2250"/>
                    <a:pt x="1125" y="2250"/>
                  </a:cubicBezTo>
                  <a:cubicBezTo>
                    <a:pt x="1733" y="2250"/>
                    <a:pt x="2219" y="1733"/>
                    <a:pt x="2219" y="1125"/>
                  </a:cubicBezTo>
                  <a:cubicBezTo>
                    <a:pt x="221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34"/>
            <p:cNvSpPr/>
            <p:nvPr/>
          </p:nvSpPr>
          <p:spPr>
            <a:xfrm>
              <a:off x="6062725" y="719938"/>
              <a:ext cx="55500" cy="56250"/>
            </a:xfrm>
            <a:custGeom>
              <a:avLst/>
              <a:gdLst/>
              <a:ahLst/>
              <a:cxnLst/>
              <a:rect l="l" t="t" r="r" b="b"/>
              <a:pathLst>
                <a:path w="2220" h="2250" extrusionOk="0">
                  <a:moveTo>
                    <a:pt x="1125" y="1"/>
                  </a:moveTo>
                  <a:cubicBezTo>
                    <a:pt x="487" y="1"/>
                    <a:pt x="0" y="487"/>
                    <a:pt x="0" y="1125"/>
                  </a:cubicBezTo>
                  <a:cubicBezTo>
                    <a:pt x="0" y="1733"/>
                    <a:pt x="487" y="2250"/>
                    <a:pt x="1125" y="2250"/>
                  </a:cubicBezTo>
                  <a:cubicBezTo>
                    <a:pt x="1733" y="2250"/>
                    <a:pt x="2219" y="1733"/>
                    <a:pt x="2219" y="1125"/>
                  </a:cubicBezTo>
                  <a:cubicBezTo>
                    <a:pt x="221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34"/>
            <p:cNvSpPr/>
            <p:nvPr/>
          </p:nvSpPr>
          <p:spPr>
            <a:xfrm>
              <a:off x="6062725" y="543869"/>
              <a:ext cx="55500" cy="56250"/>
            </a:xfrm>
            <a:custGeom>
              <a:avLst/>
              <a:gdLst/>
              <a:ahLst/>
              <a:cxnLst/>
              <a:rect l="l" t="t" r="r" b="b"/>
              <a:pathLst>
                <a:path w="2220" h="2250" extrusionOk="0">
                  <a:moveTo>
                    <a:pt x="1125" y="0"/>
                  </a:moveTo>
                  <a:cubicBezTo>
                    <a:pt x="487" y="0"/>
                    <a:pt x="0" y="517"/>
                    <a:pt x="0" y="1125"/>
                  </a:cubicBezTo>
                  <a:cubicBezTo>
                    <a:pt x="0" y="1733"/>
                    <a:pt x="487" y="2249"/>
                    <a:pt x="1125" y="2249"/>
                  </a:cubicBezTo>
                  <a:cubicBezTo>
                    <a:pt x="1733" y="2249"/>
                    <a:pt x="2219" y="1733"/>
                    <a:pt x="2219" y="1125"/>
                  </a:cubicBezTo>
                  <a:cubicBezTo>
                    <a:pt x="221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34"/>
            <p:cNvSpPr/>
            <p:nvPr/>
          </p:nvSpPr>
          <p:spPr>
            <a:xfrm>
              <a:off x="6782350" y="543869"/>
              <a:ext cx="55500" cy="56250"/>
            </a:xfrm>
            <a:custGeom>
              <a:avLst/>
              <a:gdLst/>
              <a:ahLst/>
              <a:cxnLst/>
              <a:rect l="l" t="t" r="r" b="b"/>
              <a:pathLst>
                <a:path w="2220" h="2250" extrusionOk="0">
                  <a:moveTo>
                    <a:pt x="1125" y="0"/>
                  </a:moveTo>
                  <a:cubicBezTo>
                    <a:pt x="487" y="0"/>
                    <a:pt x="0" y="517"/>
                    <a:pt x="0" y="1125"/>
                  </a:cubicBezTo>
                  <a:cubicBezTo>
                    <a:pt x="0" y="1763"/>
                    <a:pt x="487" y="2250"/>
                    <a:pt x="1125" y="2250"/>
                  </a:cubicBezTo>
                  <a:cubicBezTo>
                    <a:pt x="1733" y="2250"/>
                    <a:pt x="2219" y="1763"/>
                    <a:pt x="2219" y="1125"/>
                  </a:cubicBezTo>
                  <a:cubicBezTo>
                    <a:pt x="221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34"/>
            <p:cNvSpPr/>
            <p:nvPr/>
          </p:nvSpPr>
          <p:spPr>
            <a:xfrm>
              <a:off x="6349975" y="711213"/>
              <a:ext cx="56250" cy="56250"/>
            </a:xfrm>
            <a:custGeom>
              <a:avLst/>
              <a:gdLst/>
              <a:ahLst/>
              <a:cxnLst/>
              <a:rect l="l" t="t" r="r" b="b"/>
              <a:pathLst>
                <a:path w="2250" h="2250" extrusionOk="0">
                  <a:moveTo>
                    <a:pt x="1125" y="1"/>
                  </a:moveTo>
                  <a:cubicBezTo>
                    <a:pt x="517" y="1"/>
                    <a:pt x="0" y="487"/>
                    <a:pt x="0" y="1125"/>
                  </a:cubicBezTo>
                  <a:cubicBezTo>
                    <a:pt x="0" y="1733"/>
                    <a:pt x="517" y="2250"/>
                    <a:pt x="1125" y="2250"/>
                  </a:cubicBezTo>
                  <a:cubicBezTo>
                    <a:pt x="1733" y="2250"/>
                    <a:pt x="2249" y="1733"/>
                    <a:pt x="2249" y="1125"/>
                  </a:cubicBezTo>
                  <a:cubicBezTo>
                    <a:pt x="224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34"/>
            <p:cNvSpPr/>
            <p:nvPr/>
          </p:nvSpPr>
          <p:spPr>
            <a:xfrm>
              <a:off x="5630350" y="719938"/>
              <a:ext cx="56250" cy="56250"/>
            </a:xfrm>
            <a:custGeom>
              <a:avLst/>
              <a:gdLst/>
              <a:ahLst/>
              <a:cxnLst/>
              <a:rect l="l" t="t" r="r" b="b"/>
              <a:pathLst>
                <a:path w="2250" h="2250" extrusionOk="0">
                  <a:moveTo>
                    <a:pt x="1125" y="1"/>
                  </a:moveTo>
                  <a:cubicBezTo>
                    <a:pt x="517" y="1"/>
                    <a:pt x="0" y="487"/>
                    <a:pt x="0" y="1125"/>
                  </a:cubicBezTo>
                  <a:cubicBezTo>
                    <a:pt x="0" y="1733"/>
                    <a:pt x="517" y="2250"/>
                    <a:pt x="1125" y="2250"/>
                  </a:cubicBezTo>
                  <a:cubicBezTo>
                    <a:pt x="1733" y="2250"/>
                    <a:pt x="2249" y="1733"/>
                    <a:pt x="2249" y="1125"/>
                  </a:cubicBezTo>
                  <a:cubicBezTo>
                    <a:pt x="224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34"/>
            <p:cNvSpPr/>
            <p:nvPr/>
          </p:nvSpPr>
          <p:spPr>
            <a:xfrm>
              <a:off x="5630350" y="543869"/>
              <a:ext cx="56250" cy="56250"/>
            </a:xfrm>
            <a:custGeom>
              <a:avLst/>
              <a:gdLst/>
              <a:ahLst/>
              <a:cxnLst/>
              <a:rect l="l" t="t" r="r" b="b"/>
              <a:pathLst>
                <a:path w="2250" h="2250" extrusionOk="0">
                  <a:moveTo>
                    <a:pt x="1125" y="0"/>
                  </a:moveTo>
                  <a:cubicBezTo>
                    <a:pt x="517" y="0"/>
                    <a:pt x="0" y="517"/>
                    <a:pt x="0" y="1125"/>
                  </a:cubicBezTo>
                  <a:cubicBezTo>
                    <a:pt x="0" y="1733"/>
                    <a:pt x="517" y="2249"/>
                    <a:pt x="1125" y="2249"/>
                  </a:cubicBezTo>
                  <a:cubicBezTo>
                    <a:pt x="1733" y="2249"/>
                    <a:pt x="2249" y="1733"/>
                    <a:pt x="2249" y="1125"/>
                  </a:cubicBezTo>
                  <a:cubicBezTo>
                    <a:pt x="224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34"/>
            <p:cNvSpPr/>
            <p:nvPr/>
          </p:nvSpPr>
          <p:spPr>
            <a:xfrm>
              <a:off x="6349975" y="543869"/>
              <a:ext cx="56250" cy="56250"/>
            </a:xfrm>
            <a:custGeom>
              <a:avLst/>
              <a:gdLst/>
              <a:ahLst/>
              <a:cxnLst/>
              <a:rect l="l" t="t" r="r" b="b"/>
              <a:pathLst>
                <a:path w="2250" h="2250" extrusionOk="0">
                  <a:moveTo>
                    <a:pt x="1125" y="0"/>
                  </a:moveTo>
                  <a:cubicBezTo>
                    <a:pt x="517" y="0"/>
                    <a:pt x="0" y="517"/>
                    <a:pt x="0" y="1125"/>
                  </a:cubicBezTo>
                  <a:cubicBezTo>
                    <a:pt x="0" y="1763"/>
                    <a:pt x="517" y="2250"/>
                    <a:pt x="1125" y="2250"/>
                  </a:cubicBezTo>
                  <a:cubicBezTo>
                    <a:pt x="1733" y="2250"/>
                    <a:pt x="2249" y="1763"/>
                    <a:pt x="2249" y="1125"/>
                  </a:cubicBezTo>
                  <a:cubicBezTo>
                    <a:pt x="224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34"/>
            <p:cNvSpPr/>
            <p:nvPr/>
          </p:nvSpPr>
          <p:spPr>
            <a:xfrm>
              <a:off x="6206350" y="711213"/>
              <a:ext cx="55500" cy="56250"/>
            </a:xfrm>
            <a:custGeom>
              <a:avLst/>
              <a:gdLst/>
              <a:ahLst/>
              <a:cxnLst/>
              <a:rect l="l" t="t" r="r" b="b"/>
              <a:pathLst>
                <a:path w="2220" h="2250" extrusionOk="0">
                  <a:moveTo>
                    <a:pt x="1125" y="1"/>
                  </a:moveTo>
                  <a:cubicBezTo>
                    <a:pt x="487" y="1"/>
                    <a:pt x="0" y="487"/>
                    <a:pt x="0" y="1125"/>
                  </a:cubicBezTo>
                  <a:cubicBezTo>
                    <a:pt x="0" y="1733"/>
                    <a:pt x="487" y="2250"/>
                    <a:pt x="1125" y="2250"/>
                  </a:cubicBezTo>
                  <a:cubicBezTo>
                    <a:pt x="1733" y="2250"/>
                    <a:pt x="2219" y="1733"/>
                    <a:pt x="2219" y="1125"/>
                  </a:cubicBezTo>
                  <a:cubicBezTo>
                    <a:pt x="221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34"/>
            <p:cNvSpPr/>
            <p:nvPr/>
          </p:nvSpPr>
          <p:spPr>
            <a:xfrm>
              <a:off x="5486725" y="719938"/>
              <a:ext cx="55500" cy="56250"/>
            </a:xfrm>
            <a:custGeom>
              <a:avLst/>
              <a:gdLst/>
              <a:ahLst/>
              <a:cxnLst/>
              <a:rect l="l" t="t" r="r" b="b"/>
              <a:pathLst>
                <a:path w="2220" h="2250" extrusionOk="0">
                  <a:moveTo>
                    <a:pt x="1125" y="1"/>
                  </a:moveTo>
                  <a:cubicBezTo>
                    <a:pt x="487" y="1"/>
                    <a:pt x="0" y="487"/>
                    <a:pt x="0" y="1125"/>
                  </a:cubicBezTo>
                  <a:cubicBezTo>
                    <a:pt x="0" y="1733"/>
                    <a:pt x="487" y="2250"/>
                    <a:pt x="1125" y="2250"/>
                  </a:cubicBezTo>
                  <a:cubicBezTo>
                    <a:pt x="1733" y="2250"/>
                    <a:pt x="2219" y="1733"/>
                    <a:pt x="2219" y="1125"/>
                  </a:cubicBezTo>
                  <a:cubicBezTo>
                    <a:pt x="221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34"/>
            <p:cNvSpPr/>
            <p:nvPr/>
          </p:nvSpPr>
          <p:spPr>
            <a:xfrm>
              <a:off x="5486725" y="543869"/>
              <a:ext cx="55500" cy="56250"/>
            </a:xfrm>
            <a:custGeom>
              <a:avLst/>
              <a:gdLst/>
              <a:ahLst/>
              <a:cxnLst/>
              <a:rect l="l" t="t" r="r" b="b"/>
              <a:pathLst>
                <a:path w="2220" h="2250" extrusionOk="0">
                  <a:moveTo>
                    <a:pt x="1125" y="0"/>
                  </a:moveTo>
                  <a:cubicBezTo>
                    <a:pt x="487" y="0"/>
                    <a:pt x="0" y="517"/>
                    <a:pt x="0" y="1125"/>
                  </a:cubicBezTo>
                  <a:cubicBezTo>
                    <a:pt x="0" y="1733"/>
                    <a:pt x="487" y="2249"/>
                    <a:pt x="1125" y="2249"/>
                  </a:cubicBezTo>
                  <a:cubicBezTo>
                    <a:pt x="1733" y="2249"/>
                    <a:pt x="2219" y="1733"/>
                    <a:pt x="2219" y="1125"/>
                  </a:cubicBezTo>
                  <a:cubicBezTo>
                    <a:pt x="221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34"/>
            <p:cNvSpPr/>
            <p:nvPr/>
          </p:nvSpPr>
          <p:spPr>
            <a:xfrm>
              <a:off x="6206350" y="543869"/>
              <a:ext cx="55500" cy="56250"/>
            </a:xfrm>
            <a:custGeom>
              <a:avLst/>
              <a:gdLst/>
              <a:ahLst/>
              <a:cxnLst/>
              <a:rect l="l" t="t" r="r" b="b"/>
              <a:pathLst>
                <a:path w="2220" h="2250" extrusionOk="0">
                  <a:moveTo>
                    <a:pt x="1125" y="0"/>
                  </a:moveTo>
                  <a:cubicBezTo>
                    <a:pt x="487" y="0"/>
                    <a:pt x="0" y="517"/>
                    <a:pt x="0" y="1125"/>
                  </a:cubicBezTo>
                  <a:cubicBezTo>
                    <a:pt x="0" y="1763"/>
                    <a:pt x="487" y="2250"/>
                    <a:pt x="1125" y="2250"/>
                  </a:cubicBezTo>
                  <a:cubicBezTo>
                    <a:pt x="1733" y="2250"/>
                    <a:pt x="2219" y="1763"/>
                    <a:pt x="2219" y="1125"/>
                  </a:cubicBezTo>
                  <a:cubicBezTo>
                    <a:pt x="221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49" name="Google Shape;1049;p34"/>
          <p:cNvSpPr txBox="1">
            <a:spLocks noGrp="1"/>
          </p:cNvSpPr>
          <p:nvPr>
            <p:ph type="title"/>
          </p:nvPr>
        </p:nvSpPr>
        <p:spPr>
          <a:xfrm>
            <a:off x="872100" y="539500"/>
            <a:ext cx="7399800" cy="57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3000">
                <a:latin typeface="Poppins Medium"/>
                <a:ea typeface="Poppins Medium"/>
                <a:cs typeface="Poppins Medium"/>
                <a:sym typeface="Poppins Medium"/>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8">
  <p:cSld name="CUSTOM_10">
    <p:spTree>
      <p:nvGrpSpPr>
        <p:cNvPr id="1" name="Shape 1123"/>
        <p:cNvGrpSpPr/>
        <p:nvPr/>
      </p:nvGrpSpPr>
      <p:grpSpPr>
        <a:xfrm>
          <a:off x="0" y="0"/>
          <a:ext cx="0" cy="0"/>
          <a:chOff x="0" y="0"/>
          <a:chExt cx="0" cy="0"/>
        </a:xfrm>
      </p:grpSpPr>
      <p:sp>
        <p:nvSpPr>
          <p:cNvPr id="1124" name="Google Shape;1124;p38"/>
          <p:cNvSpPr txBox="1">
            <a:spLocks noGrp="1"/>
          </p:cNvSpPr>
          <p:nvPr>
            <p:ph type="title"/>
          </p:nvPr>
        </p:nvSpPr>
        <p:spPr>
          <a:xfrm>
            <a:off x="872100" y="539500"/>
            <a:ext cx="7399800" cy="57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3000">
                <a:latin typeface="Poppins Medium"/>
                <a:ea typeface="Poppins Medium"/>
                <a:cs typeface="Poppins Medium"/>
                <a:sym typeface="Poppins Medium"/>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1125" name="Google Shape;1125;p38"/>
          <p:cNvGrpSpPr/>
          <p:nvPr/>
        </p:nvGrpSpPr>
        <p:grpSpPr>
          <a:xfrm flipH="1">
            <a:off x="-1513236" y="3983450"/>
            <a:ext cx="3382300" cy="1993950"/>
            <a:chOff x="1317925" y="2802775"/>
            <a:chExt cx="3382300" cy="1993950"/>
          </a:xfrm>
        </p:grpSpPr>
        <p:sp>
          <p:nvSpPr>
            <p:cNvPr id="1126" name="Google Shape;1126;p38"/>
            <p:cNvSpPr/>
            <p:nvPr/>
          </p:nvSpPr>
          <p:spPr>
            <a:xfrm>
              <a:off x="1317925" y="2802775"/>
              <a:ext cx="2000050" cy="1993950"/>
            </a:xfrm>
            <a:custGeom>
              <a:avLst/>
              <a:gdLst/>
              <a:ahLst/>
              <a:cxnLst/>
              <a:rect l="l" t="t" r="r" b="b"/>
              <a:pathLst>
                <a:path w="80002" h="79758" fill="none" extrusionOk="0">
                  <a:moveTo>
                    <a:pt x="80002" y="0"/>
                  </a:moveTo>
                  <a:lnTo>
                    <a:pt x="0"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38"/>
            <p:cNvSpPr/>
            <p:nvPr/>
          </p:nvSpPr>
          <p:spPr>
            <a:xfrm>
              <a:off x="1444050" y="2802775"/>
              <a:ext cx="1999325" cy="1993950"/>
            </a:xfrm>
            <a:custGeom>
              <a:avLst/>
              <a:gdLst/>
              <a:ahLst/>
              <a:cxnLst/>
              <a:rect l="l" t="t" r="r" b="b"/>
              <a:pathLst>
                <a:path w="79973" h="79758" fill="none" extrusionOk="0">
                  <a:moveTo>
                    <a:pt x="79972" y="0"/>
                  </a:moveTo>
                  <a:lnTo>
                    <a:pt x="1"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38"/>
            <p:cNvSpPr/>
            <p:nvPr/>
          </p:nvSpPr>
          <p:spPr>
            <a:xfrm>
              <a:off x="1569450" y="2802775"/>
              <a:ext cx="2000050" cy="1993950"/>
            </a:xfrm>
            <a:custGeom>
              <a:avLst/>
              <a:gdLst/>
              <a:ahLst/>
              <a:cxnLst/>
              <a:rect l="l" t="t" r="r" b="b"/>
              <a:pathLst>
                <a:path w="80002" h="79758" fill="none" extrusionOk="0">
                  <a:moveTo>
                    <a:pt x="80002" y="0"/>
                  </a:moveTo>
                  <a:lnTo>
                    <a:pt x="0"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38"/>
            <p:cNvSpPr/>
            <p:nvPr/>
          </p:nvSpPr>
          <p:spPr>
            <a:xfrm>
              <a:off x="1695575" y="2802775"/>
              <a:ext cx="1999325" cy="1993950"/>
            </a:xfrm>
            <a:custGeom>
              <a:avLst/>
              <a:gdLst/>
              <a:ahLst/>
              <a:cxnLst/>
              <a:rect l="l" t="t" r="r" b="b"/>
              <a:pathLst>
                <a:path w="79973" h="79758" fill="none" extrusionOk="0">
                  <a:moveTo>
                    <a:pt x="79972" y="0"/>
                  </a:moveTo>
                  <a:lnTo>
                    <a:pt x="1"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38"/>
            <p:cNvSpPr/>
            <p:nvPr/>
          </p:nvSpPr>
          <p:spPr>
            <a:xfrm>
              <a:off x="1820975" y="2802775"/>
              <a:ext cx="2000050" cy="1993950"/>
            </a:xfrm>
            <a:custGeom>
              <a:avLst/>
              <a:gdLst/>
              <a:ahLst/>
              <a:cxnLst/>
              <a:rect l="l" t="t" r="r" b="b"/>
              <a:pathLst>
                <a:path w="80002" h="79758" fill="none" extrusionOk="0">
                  <a:moveTo>
                    <a:pt x="80002" y="0"/>
                  </a:moveTo>
                  <a:lnTo>
                    <a:pt x="0"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38"/>
            <p:cNvSpPr/>
            <p:nvPr/>
          </p:nvSpPr>
          <p:spPr>
            <a:xfrm>
              <a:off x="1946350" y="2802775"/>
              <a:ext cx="2000075" cy="1993950"/>
            </a:xfrm>
            <a:custGeom>
              <a:avLst/>
              <a:gdLst/>
              <a:ahLst/>
              <a:cxnLst/>
              <a:rect l="l" t="t" r="r" b="b"/>
              <a:pathLst>
                <a:path w="80003" h="79758" fill="none" extrusionOk="0">
                  <a:moveTo>
                    <a:pt x="80002" y="0"/>
                  </a:moveTo>
                  <a:lnTo>
                    <a:pt x="1"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38"/>
            <p:cNvSpPr/>
            <p:nvPr/>
          </p:nvSpPr>
          <p:spPr>
            <a:xfrm>
              <a:off x="2072500" y="2802775"/>
              <a:ext cx="1999300" cy="1993950"/>
            </a:xfrm>
            <a:custGeom>
              <a:avLst/>
              <a:gdLst/>
              <a:ahLst/>
              <a:cxnLst/>
              <a:rect l="l" t="t" r="r" b="b"/>
              <a:pathLst>
                <a:path w="79972" h="79758" fill="none" extrusionOk="0">
                  <a:moveTo>
                    <a:pt x="79971" y="0"/>
                  </a:moveTo>
                  <a:lnTo>
                    <a:pt x="0"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38"/>
            <p:cNvSpPr/>
            <p:nvPr/>
          </p:nvSpPr>
          <p:spPr>
            <a:xfrm>
              <a:off x="2197875" y="2802775"/>
              <a:ext cx="2000050" cy="1993950"/>
            </a:xfrm>
            <a:custGeom>
              <a:avLst/>
              <a:gdLst/>
              <a:ahLst/>
              <a:cxnLst/>
              <a:rect l="l" t="t" r="r" b="b"/>
              <a:pathLst>
                <a:path w="80002" h="79758" fill="none" extrusionOk="0">
                  <a:moveTo>
                    <a:pt x="80002" y="0"/>
                  </a:moveTo>
                  <a:lnTo>
                    <a:pt x="1"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38"/>
            <p:cNvSpPr/>
            <p:nvPr/>
          </p:nvSpPr>
          <p:spPr>
            <a:xfrm>
              <a:off x="2323250" y="2802775"/>
              <a:ext cx="2000075" cy="1993950"/>
            </a:xfrm>
            <a:custGeom>
              <a:avLst/>
              <a:gdLst/>
              <a:ahLst/>
              <a:cxnLst/>
              <a:rect l="l" t="t" r="r" b="b"/>
              <a:pathLst>
                <a:path w="80003" h="79758" fill="none" extrusionOk="0">
                  <a:moveTo>
                    <a:pt x="80002" y="0"/>
                  </a:moveTo>
                  <a:lnTo>
                    <a:pt x="1"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38"/>
            <p:cNvSpPr/>
            <p:nvPr/>
          </p:nvSpPr>
          <p:spPr>
            <a:xfrm>
              <a:off x="2449400" y="2802775"/>
              <a:ext cx="1999300" cy="1993950"/>
            </a:xfrm>
            <a:custGeom>
              <a:avLst/>
              <a:gdLst/>
              <a:ahLst/>
              <a:cxnLst/>
              <a:rect l="l" t="t" r="r" b="b"/>
              <a:pathLst>
                <a:path w="79972" h="79758" fill="none" extrusionOk="0">
                  <a:moveTo>
                    <a:pt x="79972" y="0"/>
                  </a:moveTo>
                  <a:lnTo>
                    <a:pt x="0"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38"/>
            <p:cNvSpPr/>
            <p:nvPr/>
          </p:nvSpPr>
          <p:spPr>
            <a:xfrm>
              <a:off x="2574775" y="2802775"/>
              <a:ext cx="2000075" cy="1993950"/>
            </a:xfrm>
            <a:custGeom>
              <a:avLst/>
              <a:gdLst/>
              <a:ahLst/>
              <a:cxnLst/>
              <a:rect l="l" t="t" r="r" b="b"/>
              <a:pathLst>
                <a:path w="80003" h="79758" fill="none" extrusionOk="0">
                  <a:moveTo>
                    <a:pt x="80002" y="0"/>
                  </a:moveTo>
                  <a:lnTo>
                    <a:pt x="1"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38"/>
            <p:cNvSpPr/>
            <p:nvPr/>
          </p:nvSpPr>
          <p:spPr>
            <a:xfrm>
              <a:off x="2700175" y="2802775"/>
              <a:ext cx="2000050" cy="1993950"/>
            </a:xfrm>
            <a:custGeom>
              <a:avLst/>
              <a:gdLst/>
              <a:ahLst/>
              <a:cxnLst/>
              <a:rect l="l" t="t" r="r" b="b"/>
              <a:pathLst>
                <a:path w="80002" h="79758" fill="none" extrusionOk="0">
                  <a:moveTo>
                    <a:pt x="80002" y="0"/>
                  </a:moveTo>
                  <a:lnTo>
                    <a:pt x="0"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8" name="Google Shape;1138;p38"/>
          <p:cNvGrpSpPr/>
          <p:nvPr/>
        </p:nvGrpSpPr>
        <p:grpSpPr>
          <a:xfrm>
            <a:off x="245325" y="539500"/>
            <a:ext cx="199875" cy="721150"/>
            <a:chOff x="188762" y="539500"/>
            <a:chExt cx="199875" cy="721150"/>
          </a:xfrm>
        </p:grpSpPr>
        <p:sp>
          <p:nvSpPr>
            <p:cNvPr id="1139" name="Google Shape;1139;p38"/>
            <p:cNvSpPr/>
            <p:nvPr/>
          </p:nvSpPr>
          <p:spPr>
            <a:xfrm flipH="1">
              <a:off x="332387" y="1204400"/>
              <a:ext cx="56250" cy="56250"/>
            </a:xfrm>
            <a:custGeom>
              <a:avLst/>
              <a:gdLst/>
              <a:ahLst/>
              <a:cxnLst/>
              <a:rect l="l" t="t" r="r" b="b"/>
              <a:pathLst>
                <a:path w="2250" h="2250" extrusionOk="0">
                  <a:moveTo>
                    <a:pt x="1125" y="1"/>
                  </a:moveTo>
                  <a:cubicBezTo>
                    <a:pt x="517" y="1"/>
                    <a:pt x="0" y="487"/>
                    <a:pt x="0" y="1125"/>
                  </a:cubicBezTo>
                  <a:cubicBezTo>
                    <a:pt x="0" y="1733"/>
                    <a:pt x="517" y="2250"/>
                    <a:pt x="1125" y="2250"/>
                  </a:cubicBezTo>
                  <a:cubicBezTo>
                    <a:pt x="1733" y="2250"/>
                    <a:pt x="2249" y="1733"/>
                    <a:pt x="2249" y="1125"/>
                  </a:cubicBezTo>
                  <a:cubicBezTo>
                    <a:pt x="224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38"/>
            <p:cNvSpPr/>
            <p:nvPr/>
          </p:nvSpPr>
          <p:spPr>
            <a:xfrm flipH="1">
              <a:off x="332387" y="1037975"/>
              <a:ext cx="56250" cy="56275"/>
            </a:xfrm>
            <a:custGeom>
              <a:avLst/>
              <a:gdLst/>
              <a:ahLst/>
              <a:cxnLst/>
              <a:rect l="l" t="t" r="r" b="b"/>
              <a:pathLst>
                <a:path w="2250" h="2251" extrusionOk="0">
                  <a:moveTo>
                    <a:pt x="1125" y="1"/>
                  </a:moveTo>
                  <a:cubicBezTo>
                    <a:pt x="517" y="1"/>
                    <a:pt x="0" y="518"/>
                    <a:pt x="0" y="1126"/>
                  </a:cubicBezTo>
                  <a:cubicBezTo>
                    <a:pt x="0" y="1764"/>
                    <a:pt x="517" y="2250"/>
                    <a:pt x="1125" y="2250"/>
                  </a:cubicBezTo>
                  <a:cubicBezTo>
                    <a:pt x="1733" y="2250"/>
                    <a:pt x="2249" y="1764"/>
                    <a:pt x="2249" y="1126"/>
                  </a:cubicBezTo>
                  <a:cubicBezTo>
                    <a:pt x="2249" y="518"/>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38"/>
            <p:cNvSpPr/>
            <p:nvPr/>
          </p:nvSpPr>
          <p:spPr>
            <a:xfrm flipH="1">
              <a:off x="332387" y="872325"/>
              <a:ext cx="56250" cy="56250"/>
            </a:xfrm>
            <a:custGeom>
              <a:avLst/>
              <a:gdLst/>
              <a:ahLst/>
              <a:cxnLst/>
              <a:rect l="l" t="t" r="r" b="b"/>
              <a:pathLst>
                <a:path w="2250" h="2250" extrusionOk="0">
                  <a:moveTo>
                    <a:pt x="1125" y="1"/>
                  </a:moveTo>
                  <a:cubicBezTo>
                    <a:pt x="517" y="1"/>
                    <a:pt x="0" y="487"/>
                    <a:pt x="0" y="1125"/>
                  </a:cubicBezTo>
                  <a:cubicBezTo>
                    <a:pt x="0" y="1733"/>
                    <a:pt x="517" y="2250"/>
                    <a:pt x="1125" y="2250"/>
                  </a:cubicBezTo>
                  <a:cubicBezTo>
                    <a:pt x="1733" y="2250"/>
                    <a:pt x="2249" y="1733"/>
                    <a:pt x="2249" y="1125"/>
                  </a:cubicBezTo>
                  <a:cubicBezTo>
                    <a:pt x="224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38"/>
            <p:cNvSpPr/>
            <p:nvPr/>
          </p:nvSpPr>
          <p:spPr>
            <a:xfrm flipH="1">
              <a:off x="332387" y="705925"/>
              <a:ext cx="56250" cy="56250"/>
            </a:xfrm>
            <a:custGeom>
              <a:avLst/>
              <a:gdLst/>
              <a:ahLst/>
              <a:cxnLst/>
              <a:rect l="l" t="t" r="r" b="b"/>
              <a:pathLst>
                <a:path w="2250" h="2250" extrusionOk="0">
                  <a:moveTo>
                    <a:pt x="1125" y="0"/>
                  </a:moveTo>
                  <a:cubicBezTo>
                    <a:pt x="517" y="0"/>
                    <a:pt x="0" y="517"/>
                    <a:pt x="0" y="1125"/>
                  </a:cubicBezTo>
                  <a:cubicBezTo>
                    <a:pt x="0" y="1733"/>
                    <a:pt x="517" y="2249"/>
                    <a:pt x="1125" y="2249"/>
                  </a:cubicBezTo>
                  <a:cubicBezTo>
                    <a:pt x="1733" y="2249"/>
                    <a:pt x="2249" y="1733"/>
                    <a:pt x="2249" y="1125"/>
                  </a:cubicBezTo>
                  <a:cubicBezTo>
                    <a:pt x="224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38"/>
            <p:cNvSpPr/>
            <p:nvPr/>
          </p:nvSpPr>
          <p:spPr>
            <a:xfrm flipH="1">
              <a:off x="332387" y="539500"/>
              <a:ext cx="56250" cy="56250"/>
            </a:xfrm>
            <a:custGeom>
              <a:avLst/>
              <a:gdLst/>
              <a:ahLst/>
              <a:cxnLst/>
              <a:rect l="l" t="t" r="r" b="b"/>
              <a:pathLst>
                <a:path w="2250" h="2250" extrusionOk="0">
                  <a:moveTo>
                    <a:pt x="1125" y="0"/>
                  </a:moveTo>
                  <a:cubicBezTo>
                    <a:pt x="517" y="0"/>
                    <a:pt x="0" y="517"/>
                    <a:pt x="0" y="1125"/>
                  </a:cubicBezTo>
                  <a:cubicBezTo>
                    <a:pt x="0" y="1763"/>
                    <a:pt x="517" y="2250"/>
                    <a:pt x="1125" y="2250"/>
                  </a:cubicBezTo>
                  <a:cubicBezTo>
                    <a:pt x="1733" y="2250"/>
                    <a:pt x="2249" y="1763"/>
                    <a:pt x="2249" y="1125"/>
                  </a:cubicBezTo>
                  <a:cubicBezTo>
                    <a:pt x="224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38"/>
            <p:cNvSpPr/>
            <p:nvPr/>
          </p:nvSpPr>
          <p:spPr>
            <a:xfrm flipH="1">
              <a:off x="188762" y="1204400"/>
              <a:ext cx="55500" cy="56250"/>
            </a:xfrm>
            <a:custGeom>
              <a:avLst/>
              <a:gdLst/>
              <a:ahLst/>
              <a:cxnLst/>
              <a:rect l="l" t="t" r="r" b="b"/>
              <a:pathLst>
                <a:path w="2220" h="2250" extrusionOk="0">
                  <a:moveTo>
                    <a:pt x="1125" y="1"/>
                  </a:moveTo>
                  <a:cubicBezTo>
                    <a:pt x="487" y="1"/>
                    <a:pt x="0" y="487"/>
                    <a:pt x="0" y="1125"/>
                  </a:cubicBezTo>
                  <a:cubicBezTo>
                    <a:pt x="0" y="1733"/>
                    <a:pt x="487" y="2250"/>
                    <a:pt x="1125" y="2250"/>
                  </a:cubicBezTo>
                  <a:cubicBezTo>
                    <a:pt x="1733" y="2250"/>
                    <a:pt x="2219" y="1733"/>
                    <a:pt x="2219" y="1125"/>
                  </a:cubicBezTo>
                  <a:cubicBezTo>
                    <a:pt x="221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38"/>
            <p:cNvSpPr/>
            <p:nvPr/>
          </p:nvSpPr>
          <p:spPr>
            <a:xfrm flipH="1">
              <a:off x="188762" y="1037975"/>
              <a:ext cx="55500" cy="56275"/>
            </a:xfrm>
            <a:custGeom>
              <a:avLst/>
              <a:gdLst/>
              <a:ahLst/>
              <a:cxnLst/>
              <a:rect l="l" t="t" r="r" b="b"/>
              <a:pathLst>
                <a:path w="2220" h="2251" extrusionOk="0">
                  <a:moveTo>
                    <a:pt x="1125" y="1"/>
                  </a:moveTo>
                  <a:cubicBezTo>
                    <a:pt x="487" y="1"/>
                    <a:pt x="0" y="518"/>
                    <a:pt x="0" y="1126"/>
                  </a:cubicBezTo>
                  <a:cubicBezTo>
                    <a:pt x="0" y="1764"/>
                    <a:pt x="487" y="2250"/>
                    <a:pt x="1125" y="2250"/>
                  </a:cubicBezTo>
                  <a:cubicBezTo>
                    <a:pt x="1733" y="2250"/>
                    <a:pt x="2219" y="1764"/>
                    <a:pt x="2219" y="1126"/>
                  </a:cubicBezTo>
                  <a:cubicBezTo>
                    <a:pt x="2219" y="518"/>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38"/>
            <p:cNvSpPr/>
            <p:nvPr/>
          </p:nvSpPr>
          <p:spPr>
            <a:xfrm flipH="1">
              <a:off x="188762" y="872325"/>
              <a:ext cx="55500" cy="56250"/>
            </a:xfrm>
            <a:custGeom>
              <a:avLst/>
              <a:gdLst/>
              <a:ahLst/>
              <a:cxnLst/>
              <a:rect l="l" t="t" r="r" b="b"/>
              <a:pathLst>
                <a:path w="2220" h="2250" extrusionOk="0">
                  <a:moveTo>
                    <a:pt x="1125" y="1"/>
                  </a:moveTo>
                  <a:cubicBezTo>
                    <a:pt x="487" y="1"/>
                    <a:pt x="0" y="487"/>
                    <a:pt x="0" y="1125"/>
                  </a:cubicBezTo>
                  <a:cubicBezTo>
                    <a:pt x="0" y="1733"/>
                    <a:pt x="487" y="2250"/>
                    <a:pt x="1125" y="2250"/>
                  </a:cubicBezTo>
                  <a:cubicBezTo>
                    <a:pt x="1733" y="2250"/>
                    <a:pt x="2219" y="1733"/>
                    <a:pt x="2219" y="1125"/>
                  </a:cubicBezTo>
                  <a:cubicBezTo>
                    <a:pt x="221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38"/>
            <p:cNvSpPr/>
            <p:nvPr/>
          </p:nvSpPr>
          <p:spPr>
            <a:xfrm flipH="1">
              <a:off x="188762" y="705925"/>
              <a:ext cx="55500" cy="56250"/>
            </a:xfrm>
            <a:custGeom>
              <a:avLst/>
              <a:gdLst/>
              <a:ahLst/>
              <a:cxnLst/>
              <a:rect l="l" t="t" r="r" b="b"/>
              <a:pathLst>
                <a:path w="2220" h="2250" extrusionOk="0">
                  <a:moveTo>
                    <a:pt x="1125" y="0"/>
                  </a:moveTo>
                  <a:cubicBezTo>
                    <a:pt x="487" y="0"/>
                    <a:pt x="0" y="517"/>
                    <a:pt x="0" y="1125"/>
                  </a:cubicBezTo>
                  <a:cubicBezTo>
                    <a:pt x="0" y="1733"/>
                    <a:pt x="487" y="2249"/>
                    <a:pt x="1125" y="2249"/>
                  </a:cubicBezTo>
                  <a:cubicBezTo>
                    <a:pt x="1733" y="2249"/>
                    <a:pt x="2219" y="1733"/>
                    <a:pt x="2219" y="1125"/>
                  </a:cubicBezTo>
                  <a:cubicBezTo>
                    <a:pt x="221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38"/>
            <p:cNvSpPr/>
            <p:nvPr/>
          </p:nvSpPr>
          <p:spPr>
            <a:xfrm flipH="1">
              <a:off x="188762" y="539500"/>
              <a:ext cx="55500" cy="56250"/>
            </a:xfrm>
            <a:custGeom>
              <a:avLst/>
              <a:gdLst/>
              <a:ahLst/>
              <a:cxnLst/>
              <a:rect l="l" t="t" r="r" b="b"/>
              <a:pathLst>
                <a:path w="2220" h="2250" extrusionOk="0">
                  <a:moveTo>
                    <a:pt x="1125" y="0"/>
                  </a:moveTo>
                  <a:cubicBezTo>
                    <a:pt x="487" y="0"/>
                    <a:pt x="0" y="517"/>
                    <a:pt x="0" y="1125"/>
                  </a:cubicBezTo>
                  <a:cubicBezTo>
                    <a:pt x="0" y="1763"/>
                    <a:pt x="487" y="2250"/>
                    <a:pt x="1125" y="2250"/>
                  </a:cubicBezTo>
                  <a:cubicBezTo>
                    <a:pt x="1733" y="2250"/>
                    <a:pt x="2219" y="1763"/>
                    <a:pt x="2219" y="1125"/>
                  </a:cubicBezTo>
                  <a:cubicBezTo>
                    <a:pt x="221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9" name="Google Shape;1149;p38"/>
          <p:cNvGrpSpPr/>
          <p:nvPr/>
        </p:nvGrpSpPr>
        <p:grpSpPr>
          <a:xfrm flipH="1">
            <a:off x="7855963" y="-320208"/>
            <a:ext cx="1604419" cy="1604360"/>
            <a:chOff x="-74975" y="157600"/>
            <a:chExt cx="1604419" cy="1604360"/>
          </a:xfrm>
        </p:grpSpPr>
        <p:sp>
          <p:nvSpPr>
            <p:cNvPr id="1150" name="Google Shape;1150;p38"/>
            <p:cNvSpPr/>
            <p:nvPr/>
          </p:nvSpPr>
          <p:spPr>
            <a:xfrm>
              <a:off x="399627" y="632159"/>
              <a:ext cx="1129817" cy="1129801"/>
            </a:xfrm>
            <a:custGeom>
              <a:avLst/>
              <a:gdLst/>
              <a:ahLst/>
              <a:cxnLst/>
              <a:rect l="l" t="t" r="r" b="b"/>
              <a:pathLst>
                <a:path w="70306" h="70305" extrusionOk="0">
                  <a:moveTo>
                    <a:pt x="0" y="0"/>
                  </a:moveTo>
                  <a:lnTo>
                    <a:pt x="0" y="70305"/>
                  </a:lnTo>
                  <a:lnTo>
                    <a:pt x="70305" y="0"/>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38"/>
            <p:cNvSpPr/>
            <p:nvPr/>
          </p:nvSpPr>
          <p:spPr>
            <a:xfrm>
              <a:off x="238125" y="470675"/>
              <a:ext cx="824500" cy="824500"/>
            </a:xfrm>
            <a:custGeom>
              <a:avLst/>
              <a:gdLst/>
              <a:ahLst/>
              <a:cxnLst/>
              <a:rect l="l" t="t" r="r" b="b"/>
              <a:pathLst>
                <a:path w="32980" h="32980" extrusionOk="0">
                  <a:moveTo>
                    <a:pt x="0" y="0"/>
                  </a:moveTo>
                  <a:lnTo>
                    <a:pt x="0" y="32979"/>
                  </a:lnTo>
                  <a:lnTo>
                    <a:pt x="32979" y="0"/>
                  </a:lnTo>
                  <a:close/>
                </a:path>
              </a:pathLst>
            </a:custGeom>
            <a:solidFill>
              <a:srgbClr val="3686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38"/>
            <p:cNvSpPr/>
            <p:nvPr/>
          </p:nvSpPr>
          <p:spPr>
            <a:xfrm>
              <a:off x="213025" y="445575"/>
              <a:ext cx="758400" cy="758400"/>
            </a:xfrm>
            <a:custGeom>
              <a:avLst/>
              <a:gdLst/>
              <a:ahLst/>
              <a:cxnLst/>
              <a:rect l="l" t="t" r="r" b="b"/>
              <a:pathLst>
                <a:path w="30336" h="30336" fill="none" extrusionOk="0">
                  <a:moveTo>
                    <a:pt x="1" y="30336"/>
                  </a:moveTo>
                  <a:lnTo>
                    <a:pt x="30336" y="1"/>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38"/>
            <p:cNvSpPr/>
            <p:nvPr/>
          </p:nvSpPr>
          <p:spPr>
            <a:xfrm>
              <a:off x="155275" y="387825"/>
              <a:ext cx="758400" cy="758400"/>
            </a:xfrm>
            <a:custGeom>
              <a:avLst/>
              <a:gdLst/>
              <a:ahLst/>
              <a:cxnLst/>
              <a:rect l="l" t="t" r="r" b="b"/>
              <a:pathLst>
                <a:path w="30336" h="30336" fill="none" extrusionOk="0">
                  <a:moveTo>
                    <a:pt x="1" y="30336"/>
                  </a:moveTo>
                  <a:lnTo>
                    <a:pt x="30336" y="1"/>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38"/>
            <p:cNvSpPr/>
            <p:nvPr/>
          </p:nvSpPr>
          <p:spPr>
            <a:xfrm>
              <a:off x="98300" y="330850"/>
              <a:ext cx="757625" cy="757625"/>
            </a:xfrm>
            <a:custGeom>
              <a:avLst/>
              <a:gdLst/>
              <a:ahLst/>
              <a:cxnLst/>
              <a:rect l="l" t="t" r="r" b="b"/>
              <a:pathLst>
                <a:path w="30305" h="30305" fill="none" extrusionOk="0">
                  <a:moveTo>
                    <a:pt x="0" y="30305"/>
                  </a:moveTo>
                  <a:lnTo>
                    <a:pt x="30305" y="0"/>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38"/>
            <p:cNvSpPr/>
            <p:nvPr/>
          </p:nvSpPr>
          <p:spPr>
            <a:xfrm>
              <a:off x="40550" y="273100"/>
              <a:ext cx="758400" cy="758375"/>
            </a:xfrm>
            <a:custGeom>
              <a:avLst/>
              <a:gdLst/>
              <a:ahLst/>
              <a:cxnLst/>
              <a:rect l="l" t="t" r="r" b="b"/>
              <a:pathLst>
                <a:path w="30336" h="30335" fill="none" extrusionOk="0">
                  <a:moveTo>
                    <a:pt x="0" y="30335"/>
                  </a:moveTo>
                  <a:lnTo>
                    <a:pt x="30335" y="0"/>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38"/>
            <p:cNvSpPr/>
            <p:nvPr/>
          </p:nvSpPr>
          <p:spPr>
            <a:xfrm>
              <a:off x="-17200" y="215350"/>
              <a:ext cx="758375" cy="758375"/>
            </a:xfrm>
            <a:custGeom>
              <a:avLst/>
              <a:gdLst/>
              <a:ahLst/>
              <a:cxnLst/>
              <a:rect l="l" t="t" r="r" b="b"/>
              <a:pathLst>
                <a:path w="30335" h="30335" fill="none" extrusionOk="0">
                  <a:moveTo>
                    <a:pt x="0" y="30335"/>
                  </a:moveTo>
                  <a:lnTo>
                    <a:pt x="30335" y="0"/>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38"/>
            <p:cNvSpPr/>
            <p:nvPr/>
          </p:nvSpPr>
          <p:spPr>
            <a:xfrm>
              <a:off x="-74975" y="157600"/>
              <a:ext cx="758400" cy="758375"/>
            </a:xfrm>
            <a:custGeom>
              <a:avLst/>
              <a:gdLst/>
              <a:ahLst/>
              <a:cxnLst/>
              <a:rect l="l" t="t" r="r" b="b"/>
              <a:pathLst>
                <a:path w="30336" h="30335" fill="none" extrusionOk="0">
                  <a:moveTo>
                    <a:pt x="1" y="30335"/>
                  </a:moveTo>
                  <a:lnTo>
                    <a:pt x="30336" y="0"/>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38"/>
            <p:cNvSpPr/>
            <p:nvPr/>
          </p:nvSpPr>
          <p:spPr>
            <a:xfrm>
              <a:off x="238125" y="470675"/>
              <a:ext cx="824500" cy="824500"/>
            </a:xfrm>
            <a:custGeom>
              <a:avLst/>
              <a:gdLst/>
              <a:ahLst/>
              <a:cxnLst/>
              <a:rect l="l" t="t" r="r" b="b"/>
              <a:pathLst>
                <a:path w="32980" h="32980" fill="none" extrusionOk="0">
                  <a:moveTo>
                    <a:pt x="0" y="0"/>
                  </a:moveTo>
                  <a:lnTo>
                    <a:pt x="0" y="32979"/>
                  </a:lnTo>
                  <a:lnTo>
                    <a:pt x="32979" y="0"/>
                  </a:lnTo>
                  <a:close/>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1193"/>
        <p:cNvGrpSpPr/>
        <p:nvPr/>
      </p:nvGrpSpPr>
      <p:grpSpPr>
        <a:xfrm>
          <a:off x="0" y="0"/>
          <a:ext cx="0" cy="0"/>
          <a:chOff x="0" y="0"/>
          <a:chExt cx="0" cy="0"/>
        </a:xfrm>
      </p:grpSpPr>
      <p:grpSp>
        <p:nvGrpSpPr>
          <p:cNvPr id="1194" name="Google Shape;1194;p41"/>
          <p:cNvGrpSpPr/>
          <p:nvPr/>
        </p:nvGrpSpPr>
        <p:grpSpPr>
          <a:xfrm>
            <a:off x="8430750" y="1225934"/>
            <a:ext cx="2691676" cy="2691631"/>
            <a:chOff x="5165750" y="-1146341"/>
            <a:chExt cx="2691676" cy="2691631"/>
          </a:xfrm>
        </p:grpSpPr>
        <p:sp>
          <p:nvSpPr>
            <p:cNvPr id="1195" name="Google Shape;1195;p41"/>
            <p:cNvSpPr/>
            <p:nvPr/>
          </p:nvSpPr>
          <p:spPr>
            <a:xfrm>
              <a:off x="5923974" y="-388117"/>
              <a:ext cx="1175229" cy="1175184"/>
            </a:xfrm>
            <a:custGeom>
              <a:avLst/>
              <a:gdLst/>
              <a:ahLst/>
              <a:cxnLst/>
              <a:rect l="l" t="t" r="r" b="b"/>
              <a:pathLst>
                <a:path w="25959" h="25958" fill="none" extrusionOk="0">
                  <a:moveTo>
                    <a:pt x="25958" y="12979"/>
                  </a:moveTo>
                  <a:cubicBezTo>
                    <a:pt x="25958" y="20152"/>
                    <a:pt x="20153" y="25958"/>
                    <a:pt x="12979" y="25958"/>
                  </a:cubicBezTo>
                  <a:cubicBezTo>
                    <a:pt x="5806" y="25958"/>
                    <a:pt x="1" y="20152"/>
                    <a:pt x="1" y="12979"/>
                  </a:cubicBezTo>
                  <a:cubicBezTo>
                    <a:pt x="1" y="5806"/>
                    <a:pt x="5806" y="0"/>
                    <a:pt x="12979" y="0"/>
                  </a:cubicBezTo>
                  <a:cubicBezTo>
                    <a:pt x="20153" y="0"/>
                    <a:pt x="25958" y="5806"/>
                    <a:pt x="25958" y="12979"/>
                  </a:cubicBezTo>
                  <a:close/>
                </a:path>
              </a:pathLst>
            </a:custGeom>
            <a:no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41"/>
            <p:cNvSpPr/>
            <p:nvPr/>
          </p:nvSpPr>
          <p:spPr>
            <a:xfrm>
              <a:off x="5840039" y="-472098"/>
              <a:ext cx="1343099" cy="1343145"/>
            </a:xfrm>
            <a:custGeom>
              <a:avLst/>
              <a:gdLst/>
              <a:ahLst/>
              <a:cxnLst/>
              <a:rect l="l" t="t" r="r" b="b"/>
              <a:pathLst>
                <a:path w="29667" h="29668" fill="none" extrusionOk="0">
                  <a:moveTo>
                    <a:pt x="29667" y="14834"/>
                  </a:moveTo>
                  <a:cubicBezTo>
                    <a:pt x="29667" y="23041"/>
                    <a:pt x="23040" y="29667"/>
                    <a:pt x="14833" y="29667"/>
                  </a:cubicBezTo>
                  <a:cubicBezTo>
                    <a:pt x="6627" y="29667"/>
                    <a:pt x="0" y="23041"/>
                    <a:pt x="0" y="14834"/>
                  </a:cubicBezTo>
                  <a:cubicBezTo>
                    <a:pt x="0" y="6627"/>
                    <a:pt x="6627" y="1"/>
                    <a:pt x="14833" y="1"/>
                  </a:cubicBezTo>
                  <a:cubicBezTo>
                    <a:pt x="23040" y="1"/>
                    <a:pt x="29667" y="6627"/>
                    <a:pt x="29667" y="14834"/>
                  </a:cubicBezTo>
                  <a:close/>
                </a:path>
              </a:pathLst>
            </a:custGeom>
            <a:no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41"/>
            <p:cNvSpPr/>
            <p:nvPr/>
          </p:nvSpPr>
          <p:spPr>
            <a:xfrm>
              <a:off x="5165750" y="-1146341"/>
              <a:ext cx="2691676" cy="2691631"/>
            </a:xfrm>
            <a:custGeom>
              <a:avLst/>
              <a:gdLst/>
              <a:ahLst/>
              <a:cxnLst/>
              <a:rect l="l" t="t" r="r" b="b"/>
              <a:pathLst>
                <a:path w="59455" h="59454" fill="none" extrusionOk="0">
                  <a:moveTo>
                    <a:pt x="59454" y="29727"/>
                  </a:moveTo>
                  <a:cubicBezTo>
                    <a:pt x="59454" y="46141"/>
                    <a:pt x="46141" y="59454"/>
                    <a:pt x="29727" y="59454"/>
                  </a:cubicBezTo>
                  <a:cubicBezTo>
                    <a:pt x="13314" y="59454"/>
                    <a:pt x="0" y="46141"/>
                    <a:pt x="0" y="29727"/>
                  </a:cubicBezTo>
                  <a:cubicBezTo>
                    <a:pt x="0" y="13313"/>
                    <a:pt x="13314" y="0"/>
                    <a:pt x="29727" y="0"/>
                  </a:cubicBezTo>
                  <a:cubicBezTo>
                    <a:pt x="46141" y="0"/>
                    <a:pt x="59454" y="13313"/>
                    <a:pt x="59454" y="29727"/>
                  </a:cubicBezTo>
                  <a:close/>
                </a:path>
              </a:pathLst>
            </a:custGeom>
            <a:no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41"/>
            <p:cNvSpPr/>
            <p:nvPr/>
          </p:nvSpPr>
          <p:spPr>
            <a:xfrm>
              <a:off x="5286854" y="-1025282"/>
              <a:ext cx="2449469" cy="2449514"/>
            </a:xfrm>
            <a:custGeom>
              <a:avLst/>
              <a:gdLst/>
              <a:ahLst/>
              <a:cxnLst/>
              <a:rect l="l" t="t" r="r" b="b"/>
              <a:pathLst>
                <a:path w="54105" h="54106" fill="none" extrusionOk="0">
                  <a:moveTo>
                    <a:pt x="54105" y="27053"/>
                  </a:moveTo>
                  <a:cubicBezTo>
                    <a:pt x="54105" y="41977"/>
                    <a:pt x="41977" y="54105"/>
                    <a:pt x="27052" y="54105"/>
                  </a:cubicBezTo>
                  <a:cubicBezTo>
                    <a:pt x="12128" y="54105"/>
                    <a:pt x="0" y="41977"/>
                    <a:pt x="0" y="27053"/>
                  </a:cubicBezTo>
                  <a:cubicBezTo>
                    <a:pt x="0" y="12129"/>
                    <a:pt x="12128" y="1"/>
                    <a:pt x="27052" y="1"/>
                  </a:cubicBezTo>
                  <a:cubicBezTo>
                    <a:pt x="41977" y="1"/>
                    <a:pt x="54105" y="12129"/>
                    <a:pt x="54105" y="27053"/>
                  </a:cubicBezTo>
                  <a:close/>
                </a:path>
              </a:pathLst>
            </a:custGeom>
            <a:no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41"/>
            <p:cNvSpPr/>
            <p:nvPr/>
          </p:nvSpPr>
          <p:spPr>
            <a:xfrm>
              <a:off x="5406555" y="-905537"/>
              <a:ext cx="2210068" cy="2210022"/>
            </a:xfrm>
            <a:custGeom>
              <a:avLst/>
              <a:gdLst/>
              <a:ahLst/>
              <a:cxnLst/>
              <a:rect l="l" t="t" r="r" b="b"/>
              <a:pathLst>
                <a:path w="48817" h="48816" fill="none" extrusionOk="0">
                  <a:moveTo>
                    <a:pt x="48816" y="24408"/>
                  </a:moveTo>
                  <a:cubicBezTo>
                    <a:pt x="48816" y="37873"/>
                    <a:pt x="37904" y="48816"/>
                    <a:pt x="24408" y="48816"/>
                  </a:cubicBezTo>
                  <a:cubicBezTo>
                    <a:pt x="10943" y="48816"/>
                    <a:pt x="1" y="37873"/>
                    <a:pt x="1" y="24408"/>
                  </a:cubicBezTo>
                  <a:cubicBezTo>
                    <a:pt x="1" y="10943"/>
                    <a:pt x="10943" y="0"/>
                    <a:pt x="24408" y="0"/>
                  </a:cubicBezTo>
                  <a:cubicBezTo>
                    <a:pt x="37904" y="0"/>
                    <a:pt x="48816" y="10943"/>
                    <a:pt x="48816" y="24408"/>
                  </a:cubicBezTo>
                  <a:close/>
                </a:path>
              </a:pathLst>
            </a:custGeom>
            <a:no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41"/>
            <p:cNvSpPr/>
            <p:nvPr/>
          </p:nvSpPr>
          <p:spPr>
            <a:xfrm>
              <a:off x="5523539" y="-788598"/>
              <a:ext cx="1976099" cy="1976145"/>
            </a:xfrm>
            <a:custGeom>
              <a:avLst/>
              <a:gdLst/>
              <a:ahLst/>
              <a:cxnLst/>
              <a:rect l="l" t="t" r="r" b="b"/>
              <a:pathLst>
                <a:path w="43649" h="43650" fill="none" extrusionOk="0">
                  <a:moveTo>
                    <a:pt x="43649" y="21825"/>
                  </a:moveTo>
                  <a:cubicBezTo>
                    <a:pt x="43649" y="33892"/>
                    <a:pt x="33892" y="43649"/>
                    <a:pt x="21824" y="43649"/>
                  </a:cubicBezTo>
                  <a:cubicBezTo>
                    <a:pt x="9757" y="43649"/>
                    <a:pt x="0" y="33892"/>
                    <a:pt x="0" y="21825"/>
                  </a:cubicBezTo>
                  <a:cubicBezTo>
                    <a:pt x="0" y="9758"/>
                    <a:pt x="9757" y="1"/>
                    <a:pt x="21824" y="1"/>
                  </a:cubicBezTo>
                  <a:cubicBezTo>
                    <a:pt x="33892" y="1"/>
                    <a:pt x="43649" y="9758"/>
                    <a:pt x="43649" y="21825"/>
                  </a:cubicBezTo>
                  <a:close/>
                </a:path>
              </a:pathLst>
            </a:custGeom>
            <a:no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41"/>
            <p:cNvSpPr/>
            <p:nvPr/>
          </p:nvSpPr>
          <p:spPr>
            <a:xfrm>
              <a:off x="5635000" y="-677092"/>
              <a:ext cx="1753178" cy="1753132"/>
            </a:xfrm>
            <a:custGeom>
              <a:avLst/>
              <a:gdLst/>
              <a:ahLst/>
              <a:cxnLst/>
              <a:rect l="l" t="t" r="r" b="b"/>
              <a:pathLst>
                <a:path w="38725" h="38724" fill="none" extrusionOk="0">
                  <a:moveTo>
                    <a:pt x="38725" y="19362"/>
                  </a:moveTo>
                  <a:cubicBezTo>
                    <a:pt x="38725" y="30061"/>
                    <a:pt x="30062" y="38724"/>
                    <a:pt x="19362" y="38724"/>
                  </a:cubicBezTo>
                  <a:cubicBezTo>
                    <a:pt x="8663" y="38724"/>
                    <a:pt x="0" y="30061"/>
                    <a:pt x="0" y="19362"/>
                  </a:cubicBezTo>
                  <a:cubicBezTo>
                    <a:pt x="0" y="8663"/>
                    <a:pt x="8663" y="0"/>
                    <a:pt x="19362" y="0"/>
                  </a:cubicBezTo>
                  <a:cubicBezTo>
                    <a:pt x="30062" y="0"/>
                    <a:pt x="38725" y="8663"/>
                    <a:pt x="38725" y="19362"/>
                  </a:cubicBezTo>
                  <a:close/>
                </a:path>
              </a:pathLst>
            </a:custGeom>
            <a:no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41"/>
            <p:cNvSpPr/>
            <p:nvPr/>
          </p:nvSpPr>
          <p:spPr>
            <a:xfrm>
              <a:off x="5742341" y="-569796"/>
              <a:ext cx="1538495" cy="1538541"/>
            </a:xfrm>
            <a:custGeom>
              <a:avLst/>
              <a:gdLst/>
              <a:ahLst/>
              <a:cxnLst/>
              <a:rect l="l" t="t" r="r" b="b"/>
              <a:pathLst>
                <a:path w="33983" h="33984" fill="none" extrusionOk="0">
                  <a:moveTo>
                    <a:pt x="33983" y="16992"/>
                  </a:moveTo>
                  <a:cubicBezTo>
                    <a:pt x="33983" y="26384"/>
                    <a:pt x="26384" y="33983"/>
                    <a:pt x="16991" y="33983"/>
                  </a:cubicBezTo>
                  <a:cubicBezTo>
                    <a:pt x="7599" y="33983"/>
                    <a:pt x="0" y="26384"/>
                    <a:pt x="0" y="16992"/>
                  </a:cubicBezTo>
                  <a:cubicBezTo>
                    <a:pt x="0" y="7600"/>
                    <a:pt x="7599" y="1"/>
                    <a:pt x="16991" y="1"/>
                  </a:cubicBezTo>
                  <a:cubicBezTo>
                    <a:pt x="26384" y="1"/>
                    <a:pt x="33983" y="7600"/>
                    <a:pt x="33983" y="16992"/>
                  </a:cubicBezTo>
                  <a:close/>
                </a:path>
              </a:pathLst>
            </a:custGeom>
            <a:no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41"/>
            <p:cNvSpPr/>
            <p:nvPr/>
          </p:nvSpPr>
          <p:spPr>
            <a:xfrm>
              <a:off x="5842801" y="-387936"/>
              <a:ext cx="1337576" cy="1174821"/>
            </a:xfrm>
            <a:custGeom>
              <a:avLst/>
              <a:gdLst/>
              <a:ahLst/>
              <a:cxnLst/>
              <a:rect l="l" t="t" r="r" b="b"/>
              <a:pathLst>
                <a:path w="29545" h="25950" extrusionOk="0">
                  <a:moveTo>
                    <a:pt x="14779" y="2030"/>
                  </a:moveTo>
                  <a:cubicBezTo>
                    <a:pt x="19620" y="2030"/>
                    <a:pt x="24049" y="5279"/>
                    <a:pt x="25350" y="10179"/>
                  </a:cubicBezTo>
                  <a:cubicBezTo>
                    <a:pt x="26900" y="16015"/>
                    <a:pt x="23405" y="22002"/>
                    <a:pt x="17569" y="23553"/>
                  </a:cubicBezTo>
                  <a:cubicBezTo>
                    <a:pt x="16632" y="23801"/>
                    <a:pt x="15691" y="23920"/>
                    <a:pt x="14766" y="23920"/>
                  </a:cubicBezTo>
                  <a:cubicBezTo>
                    <a:pt x="9925" y="23920"/>
                    <a:pt x="5496" y="20671"/>
                    <a:pt x="4195" y="15771"/>
                  </a:cubicBezTo>
                  <a:cubicBezTo>
                    <a:pt x="2645" y="9935"/>
                    <a:pt x="6140" y="3948"/>
                    <a:pt x="11976" y="2397"/>
                  </a:cubicBezTo>
                  <a:cubicBezTo>
                    <a:pt x="12913" y="2149"/>
                    <a:pt x="13854" y="2030"/>
                    <a:pt x="14779" y="2030"/>
                  </a:cubicBezTo>
                  <a:close/>
                  <a:moveTo>
                    <a:pt x="14795" y="0"/>
                  </a:moveTo>
                  <a:cubicBezTo>
                    <a:pt x="10589" y="0"/>
                    <a:pt x="6465" y="2041"/>
                    <a:pt x="3952" y="5802"/>
                  </a:cubicBezTo>
                  <a:cubicBezTo>
                    <a:pt x="0" y="11790"/>
                    <a:pt x="1642" y="19814"/>
                    <a:pt x="7599" y="23796"/>
                  </a:cubicBezTo>
                  <a:cubicBezTo>
                    <a:pt x="9807" y="25253"/>
                    <a:pt x="12297" y="25950"/>
                    <a:pt x="14758" y="25950"/>
                  </a:cubicBezTo>
                  <a:cubicBezTo>
                    <a:pt x="18970" y="25950"/>
                    <a:pt x="23099" y="23909"/>
                    <a:pt x="25593" y="20148"/>
                  </a:cubicBezTo>
                  <a:cubicBezTo>
                    <a:pt x="29545" y="14160"/>
                    <a:pt x="27903" y="6136"/>
                    <a:pt x="21946" y="2154"/>
                  </a:cubicBezTo>
                  <a:cubicBezTo>
                    <a:pt x="19738" y="697"/>
                    <a:pt x="17252" y="0"/>
                    <a:pt x="14795"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4" name="Google Shape;1204;p41"/>
          <p:cNvGrpSpPr/>
          <p:nvPr/>
        </p:nvGrpSpPr>
        <p:grpSpPr>
          <a:xfrm>
            <a:off x="713225" y="4828856"/>
            <a:ext cx="2790375" cy="64975"/>
            <a:chOff x="5954300" y="4334988"/>
            <a:chExt cx="2790375" cy="64975"/>
          </a:xfrm>
        </p:grpSpPr>
        <p:sp>
          <p:nvSpPr>
            <p:cNvPr id="1205" name="Google Shape;1205;p41"/>
            <p:cNvSpPr/>
            <p:nvPr/>
          </p:nvSpPr>
          <p:spPr>
            <a:xfrm>
              <a:off x="8544800" y="4334988"/>
              <a:ext cx="56250" cy="56250"/>
            </a:xfrm>
            <a:custGeom>
              <a:avLst/>
              <a:gdLst/>
              <a:ahLst/>
              <a:cxnLst/>
              <a:rect l="l" t="t" r="r" b="b"/>
              <a:pathLst>
                <a:path w="2250" h="2250" extrusionOk="0">
                  <a:moveTo>
                    <a:pt x="1125" y="1"/>
                  </a:moveTo>
                  <a:cubicBezTo>
                    <a:pt x="517" y="1"/>
                    <a:pt x="0" y="487"/>
                    <a:pt x="0" y="1125"/>
                  </a:cubicBezTo>
                  <a:cubicBezTo>
                    <a:pt x="0" y="1733"/>
                    <a:pt x="517" y="2250"/>
                    <a:pt x="1125" y="2250"/>
                  </a:cubicBezTo>
                  <a:cubicBezTo>
                    <a:pt x="1733" y="2250"/>
                    <a:pt x="2249" y="1733"/>
                    <a:pt x="2249" y="1125"/>
                  </a:cubicBezTo>
                  <a:cubicBezTo>
                    <a:pt x="224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41"/>
            <p:cNvSpPr/>
            <p:nvPr/>
          </p:nvSpPr>
          <p:spPr>
            <a:xfrm>
              <a:off x="7825175" y="4343713"/>
              <a:ext cx="56250" cy="56250"/>
            </a:xfrm>
            <a:custGeom>
              <a:avLst/>
              <a:gdLst/>
              <a:ahLst/>
              <a:cxnLst/>
              <a:rect l="l" t="t" r="r" b="b"/>
              <a:pathLst>
                <a:path w="2250" h="2250" extrusionOk="0">
                  <a:moveTo>
                    <a:pt x="1125" y="1"/>
                  </a:moveTo>
                  <a:cubicBezTo>
                    <a:pt x="517" y="1"/>
                    <a:pt x="0" y="487"/>
                    <a:pt x="0" y="1125"/>
                  </a:cubicBezTo>
                  <a:cubicBezTo>
                    <a:pt x="0" y="1733"/>
                    <a:pt x="517" y="2250"/>
                    <a:pt x="1125" y="2250"/>
                  </a:cubicBezTo>
                  <a:cubicBezTo>
                    <a:pt x="1733" y="2250"/>
                    <a:pt x="2249" y="1733"/>
                    <a:pt x="2249" y="1125"/>
                  </a:cubicBezTo>
                  <a:cubicBezTo>
                    <a:pt x="224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41"/>
            <p:cNvSpPr/>
            <p:nvPr/>
          </p:nvSpPr>
          <p:spPr>
            <a:xfrm>
              <a:off x="6385925" y="4339350"/>
              <a:ext cx="56250" cy="56250"/>
            </a:xfrm>
            <a:custGeom>
              <a:avLst/>
              <a:gdLst/>
              <a:ahLst/>
              <a:cxnLst/>
              <a:rect l="l" t="t" r="r" b="b"/>
              <a:pathLst>
                <a:path w="2250" h="2250" extrusionOk="0">
                  <a:moveTo>
                    <a:pt x="1125" y="0"/>
                  </a:moveTo>
                  <a:cubicBezTo>
                    <a:pt x="517" y="0"/>
                    <a:pt x="0" y="517"/>
                    <a:pt x="0" y="1125"/>
                  </a:cubicBezTo>
                  <a:cubicBezTo>
                    <a:pt x="0" y="1733"/>
                    <a:pt x="517" y="2249"/>
                    <a:pt x="1125" y="2249"/>
                  </a:cubicBezTo>
                  <a:cubicBezTo>
                    <a:pt x="1733" y="2249"/>
                    <a:pt x="2249" y="1733"/>
                    <a:pt x="2249" y="1125"/>
                  </a:cubicBezTo>
                  <a:cubicBezTo>
                    <a:pt x="224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41"/>
            <p:cNvSpPr/>
            <p:nvPr/>
          </p:nvSpPr>
          <p:spPr>
            <a:xfrm>
              <a:off x="7105550" y="4339350"/>
              <a:ext cx="56250" cy="56250"/>
            </a:xfrm>
            <a:custGeom>
              <a:avLst/>
              <a:gdLst/>
              <a:ahLst/>
              <a:cxnLst/>
              <a:rect l="l" t="t" r="r" b="b"/>
              <a:pathLst>
                <a:path w="2250" h="2250" extrusionOk="0">
                  <a:moveTo>
                    <a:pt x="1125" y="0"/>
                  </a:moveTo>
                  <a:cubicBezTo>
                    <a:pt x="517" y="0"/>
                    <a:pt x="0" y="517"/>
                    <a:pt x="0" y="1125"/>
                  </a:cubicBezTo>
                  <a:cubicBezTo>
                    <a:pt x="0" y="1763"/>
                    <a:pt x="517" y="2250"/>
                    <a:pt x="1125" y="2250"/>
                  </a:cubicBezTo>
                  <a:cubicBezTo>
                    <a:pt x="1733" y="2250"/>
                    <a:pt x="2249" y="1763"/>
                    <a:pt x="2249" y="1125"/>
                  </a:cubicBezTo>
                  <a:cubicBezTo>
                    <a:pt x="224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41"/>
            <p:cNvSpPr/>
            <p:nvPr/>
          </p:nvSpPr>
          <p:spPr>
            <a:xfrm>
              <a:off x="8401175" y="4334988"/>
              <a:ext cx="55500" cy="56250"/>
            </a:xfrm>
            <a:custGeom>
              <a:avLst/>
              <a:gdLst/>
              <a:ahLst/>
              <a:cxnLst/>
              <a:rect l="l" t="t" r="r" b="b"/>
              <a:pathLst>
                <a:path w="2220" h="2250" extrusionOk="0">
                  <a:moveTo>
                    <a:pt x="1125" y="1"/>
                  </a:moveTo>
                  <a:cubicBezTo>
                    <a:pt x="487" y="1"/>
                    <a:pt x="0" y="487"/>
                    <a:pt x="0" y="1125"/>
                  </a:cubicBezTo>
                  <a:cubicBezTo>
                    <a:pt x="0" y="1733"/>
                    <a:pt x="487" y="2250"/>
                    <a:pt x="1125" y="2250"/>
                  </a:cubicBezTo>
                  <a:cubicBezTo>
                    <a:pt x="1733" y="2250"/>
                    <a:pt x="2219" y="1733"/>
                    <a:pt x="2219" y="1125"/>
                  </a:cubicBezTo>
                  <a:cubicBezTo>
                    <a:pt x="221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41"/>
            <p:cNvSpPr/>
            <p:nvPr/>
          </p:nvSpPr>
          <p:spPr>
            <a:xfrm>
              <a:off x="7681550" y="4343713"/>
              <a:ext cx="55500" cy="56250"/>
            </a:xfrm>
            <a:custGeom>
              <a:avLst/>
              <a:gdLst/>
              <a:ahLst/>
              <a:cxnLst/>
              <a:rect l="l" t="t" r="r" b="b"/>
              <a:pathLst>
                <a:path w="2220" h="2250" extrusionOk="0">
                  <a:moveTo>
                    <a:pt x="1125" y="1"/>
                  </a:moveTo>
                  <a:cubicBezTo>
                    <a:pt x="487" y="1"/>
                    <a:pt x="0" y="487"/>
                    <a:pt x="0" y="1125"/>
                  </a:cubicBezTo>
                  <a:cubicBezTo>
                    <a:pt x="0" y="1733"/>
                    <a:pt x="487" y="2250"/>
                    <a:pt x="1125" y="2250"/>
                  </a:cubicBezTo>
                  <a:cubicBezTo>
                    <a:pt x="1733" y="2250"/>
                    <a:pt x="2219" y="1733"/>
                    <a:pt x="2219" y="1125"/>
                  </a:cubicBezTo>
                  <a:cubicBezTo>
                    <a:pt x="221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41"/>
            <p:cNvSpPr/>
            <p:nvPr/>
          </p:nvSpPr>
          <p:spPr>
            <a:xfrm>
              <a:off x="6242300" y="4339350"/>
              <a:ext cx="55500" cy="56250"/>
            </a:xfrm>
            <a:custGeom>
              <a:avLst/>
              <a:gdLst/>
              <a:ahLst/>
              <a:cxnLst/>
              <a:rect l="l" t="t" r="r" b="b"/>
              <a:pathLst>
                <a:path w="2220" h="2250" extrusionOk="0">
                  <a:moveTo>
                    <a:pt x="1125" y="0"/>
                  </a:moveTo>
                  <a:cubicBezTo>
                    <a:pt x="487" y="0"/>
                    <a:pt x="0" y="517"/>
                    <a:pt x="0" y="1125"/>
                  </a:cubicBezTo>
                  <a:cubicBezTo>
                    <a:pt x="0" y="1733"/>
                    <a:pt x="487" y="2249"/>
                    <a:pt x="1125" y="2249"/>
                  </a:cubicBezTo>
                  <a:cubicBezTo>
                    <a:pt x="1733" y="2249"/>
                    <a:pt x="2219" y="1733"/>
                    <a:pt x="2219" y="1125"/>
                  </a:cubicBezTo>
                  <a:cubicBezTo>
                    <a:pt x="221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41"/>
            <p:cNvSpPr/>
            <p:nvPr/>
          </p:nvSpPr>
          <p:spPr>
            <a:xfrm>
              <a:off x="6961925" y="4339350"/>
              <a:ext cx="55500" cy="56250"/>
            </a:xfrm>
            <a:custGeom>
              <a:avLst/>
              <a:gdLst/>
              <a:ahLst/>
              <a:cxnLst/>
              <a:rect l="l" t="t" r="r" b="b"/>
              <a:pathLst>
                <a:path w="2220" h="2250" extrusionOk="0">
                  <a:moveTo>
                    <a:pt x="1125" y="0"/>
                  </a:moveTo>
                  <a:cubicBezTo>
                    <a:pt x="487" y="0"/>
                    <a:pt x="0" y="517"/>
                    <a:pt x="0" y="1125"/>
                  </a:cubicBezTo>
                  <a:cubicBezTo>
                    <a:pt x="0" y="1763"/>
                    <a:pt x="487" y="2250"/>
                    <a:pt x="1125" y="2250"/>
                  </a:cubicBezTo>
                  <a:cubicBezTo>
                    <a:pt x="1733" y="2250"/>
                    <a:pt x="2219" y="1763"/>
                    <a:pt x="2219" y="1125"/>
                  </a:cubicBezTo>
                  <a:cubicBezTo>
                    <a:pt x="221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41"/>
            <p:cNvSpPr/>
            <p:nvPr/>
          </p:nvSpPr>
          <p:spPr>
            <a:xfrm>
              <a:off x="8689175" y="4334988"/>
              <a:ext cx="55500" cy="56250"/>
            </a:xfrm>
            <a:custGeom>
              <a:avLst/>
              <a:gdLst/>
              <a:ahLst/>
              <a:cxnLst/>
              <a:rect l="l" t="t" r="r" b="b"/>
              <a:pathLst>
                <a:path w="2220" h="2250" extrusionOk="0">
                  <a:moveTo>
                    <a:pt x="1125" y="1"/>
                  </a:moveTo>
                  <a:cubicBezTo>
                    <a:pt x="487" y="1"/>
                    <a:pt x="0" y="487"/>
                    <a:pt x="0" y="1125"/>
                  </a:cubicBezTo>
                  <a:cubicBezTo>
                    <a:pt x="0" y="1733"/>
                    <a:pt x="487" y="2250"/>
                    <a:pt x="1125" y="2250"/>
                  </a:cubicBezTo>
                  <a:cubicBezTo>
                    <a:pt x="1733" y="2250"/>
                    <a:pt x="2219" y="1733"/>
                    <a:pt x="2219" y="1125"/>
                  </a:cubicBezTo>
                  <a:cubicBezTo>
                    <a:pt x="221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41"/>
            <p:cNvSpPr/>
            <p:nvPr/>
          </p:nvSpPr>
          <p:spPr>
            <a:xfrm>
              <a:off x="7969550" y="4343713"/>
              <a:ext cx="55500" cy="56250"/>
            </a:xfrm>
            <a:custGeom>
              <a:avLst/>
              <a:gdLst/>
              <a:ahLst/>
              <a:cxnLst/>
              <a:rect l="l" t="t" r="r" b="b"/>
              <a:pathLst>
                <a:path w="2220" h="2250" extrusionOk="0">
                  <a:moveTo>
                    <a:pt x="1125" y="1"/>
                  </a:moveTo>
                  <a:cubicBezTo>
                    <a:pt x="487" y="1"/>
                    <a:pt x="0" y="487"/>
                    <a:pt x="0" y="1125"/>
                  </a:cubicBezTo>
                  <a:cubicBezTo>
                    <a:pt x="0" y="1733"/>
                    <a:pt x="487" y="2250"/>
                    <a:pt x="1125" y="2250"/>
                  </a:cubicBezTo>
                  <a:cubicBezTo>
                    <a:pt x="1733" y="2250"/>
                    <a:pt x="2219" y="1733"/>
                    <a:pt x="2219" y="1125"/>
                  </a:cubicBezTo>
                  <a:cubicBezTo>
                    <a:pt x="221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41"/>
            <p:cNvSpPr/>
            <p:nvPr/>
          </p:nvSpPr>
          <p:spPr>
            <a:xfrm>
              <a:off x="6530300" y="4339350"/>
              <a:ext cx="55500" cy="56250"/>
            </a:xfrm>
            <a:custGeom>
              <a:avLst/>
              <a:gdLst/>
              <a:ahLst/>
              <a:cxnLst/>
              <a:rect l="l" t="t" r="r" b="b"/>
              <a:pathLst>
                <a:path w="2220" h="2250" extrusionOk="0">
                  <a:moveTo>
                    <a:pt x="1125" y="0"/>
                  </a:moveTo>
                  <a:cubicBezTo>
                    <a:pt x="487" y="0"/>
                    <a:pt x="0" y="517"/>
                    <a:pt x="0" y="1125"/>
                  </a:cubicBezTo>
                  <a:cubicBezTo>
                    <a:pt x="0" y="1733"/>
                    <a:pt x="487" y="2249"/>
                    <a:pt x="1125" y="2249"/>
                  </a:cubicBezTo>
                  <a:cubicBezTo>
                    <a:pt x="1733" y="2249"/>
                    <a:pt x="2219" y="1733"/>
                    <a:pt x="2219" y="1125"/>
                  </a:cubicBezTo>
                  <a:cubicBezTo>
                    <a:pt x="221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41"/>
            <p:cNvSpPr/>
            <p:nvPr/>
          </p:nvSpPr>
          <p:spPr>
            <a:xfrm>
              <a:off x="7249925" y="4339350"/>
              <a:ext cx="55500" cy="56250"/>
            </a:xfrm>
            <a:custGeom>
              <a:avLst/>
              <a:gdLst/>
              <a:ahLst/>
              <a:cxnLst/>
              <a:rect l="l" t="t" r="r" b="b"/>
              <a:pathLst>
                <a:path w="2220" h="2250" extrusionOk="0">
                  <a:moveTo>
                    <a:pt x="1125" y="0"/>
                  </a:moveTo>
                  <a:cubicBezTo>
                    <a:pt x="487" y="0"/>
                    <a:pt x="0" y="517"/>
                    <a:pt x="0" y="1125"/>
                  </a:cubicBezTo>
                  <a:cubicBezTo>
                    <a:pt x="0" y="1763"/>
                    <a:pt x="487" y="2250"/>
                    <a:pt x="1125" y="2250"/>
                  </a:cubicBezTo>
                  <a:cubicBezTo>
                    <a:pt x="1733" y="2250"/>
                    <a:pt x="2219" y="1763"/>
                    <a:pt x="2219" y="1125"/>
                  </a:cubicBezTo>
                  <a:cubicBezTo>
                    <a:pt x="221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41"/>
            <p:cNvSpPr/>
            <p:nvPr/>
          </p:nvSpPr>
          <p:spPr>
            <a:xfrm>
              <a:off x="8256800" y="4334988"/>
              <a:ext cx="56250" cy="56250"/>
            </a:xfrm>
            <a:custGeom>
              <a:avLst/>
              <a:gdLst/>
              <a:ahLst/>
              <a:cxnLst/>
              <a:rect l="l" t="t" r="r" b="b"/>
              <a:pathLst>
                <a:path w="2250" h="2250" extrusionOk="0">
                  <a:moveTo>
                    <a:pt x="1125" y="1"/>
                  </a:moveTo>
                  <a:cubicBezTo>
                    <a:pt x="517" y="1"/>
                    <a:pt x="0" y="487"/>
                    <a:pt x="0" y="1125"/>
                  </a:cubicBezTo>
                  <a:cubicBezTo>
                    <a:pt x="0" y="1733"/>
                    <a:pt x="517" y="2250"/>
                    <a:pt x="1125" y="2250"/>
                  </a:cubicBezTo>
                  <a:cubicBezTo>
                    <a:pt x="1733" y="2250"/>
                    <a:pt x="2249" y="1733"/>
                    <a:pt x="2249" y="1125"/>
                  </a:cubicBezTo>
                  <a:cubicBezTo>
                    <a:pt x="224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41"/>
            <p:cNvSpPr/>
            <p:nvPr/>
          </p:nvSpPr>
          <p:spPr>
            <a:xfrm>
              <a:off x="7537175" y="4343713"/>
              <a:ext cx="56250" cy="56250"/>
            </a:xfrm>
            <a:custGeom>
              <a:avLst/>
              <a:gdLst/>
              <a:ahLst/>
              <a:cxnLst/>
              <a:rect l="l" t="t" r="r" b="b"/>
              <a:pathLst>
                <a:path w="2250" h="2250" extrusionOk="0">
                  <a:moveTo>
                    <a:pt x="1125" y="1"/>
                  </a:moveTo>
                  <a:cubicBezTo>
                    <a:pt x="517" y="1"/>
                    <a:pt x="0" y="487"/>
                    <a:pt x="0" y="1125"/>
                  </a:cubicBezTo>
                  <a:cubicBezTo>
                    <a:pt x="0" y="1733"/>
                    <a:pt x="517" y="2250"/>
                    <a:pt x="1125" y="2250"/>
                  </a:cubicBezTo>
                  <a:cubicBezTo>
                    <a:pt x="1733" y="2250"/>
                    <a:pt x="2249" y="1733"/>
                    <a:pt x="2249" y="1125"/>
                  </a:cubicBezTo>
                  <a:cubicBezTo>
                    <a:pt x="224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41"/>
            <p:cNvSpPr/>
            <p:nvPr/>
          </p:nvSpPr>
          <p:spPr>
            <a:xfrm>
              <a:off x="6097925" y="4339350"/>
              <a:ext cx="56250" cy="56250"/>
            </a:xfrm>
            <a:custGeom>
              <a:avLst/>
              <a:gdLst/>
              <a:ahLst/>
              <a:cxnLst/>
              <a:rect l="l" t="t" r="r" b="b"/>
              <a:pathLst>
                <a:path w="2250" h="2250" extrusionOk="0">
                  <a:moveTo>
                    <a:pt x="1125" y="0"/>
                  </a:moveTo>
                  <a:cubicBezTo>
                    <a:pt x="517" y="0"/>
                    <a:pt x="0" y="517"/>
                    <a:pt x="0" y="1125"/>
                  </a:cubicBezTo>
                  <a:cubicBezTo>
                    <a:pt x="0" y="1733"/>
                    <a:pt x="517" y="2249"/>
                    <a:pt x="1125" y="2249"/>
                  </a:cubicBezTo>
                  <a:cubicBezTo>
                    <a:pt x="1733" y="2249"/>
                    <a:pt x="2249" y="1733"/>
                    <a:pt x="2249" y="1125"/>
                  </a:cubicBezTo>
                  <a:cubicBezTo>
                    <a:pt x="224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41"/>
            <p:cNvSpPr/>
            <p:nvPr/>
          </p:nvSpPr>
          <p:spPr>
            <a:xfrm>
              <a:off x="6817550" y="4339350"/>
              <a:ext cx="56250" cy="56250"/>
            </a:xfrm>
            <a:custGeom>
              <a:avLst/>
              <a:gdLst/>
              <a:ahLst/>
              <a:cxnLst/>
              <a:rect l="l" t="t" r="r" b="b"/>
              <a:pathLst>
                <a:path w="2250" h="2250" extrusionOk="0">
                  <a:moveTo>
                    <a:pt x="1125" y="0"/>
                  </a:moveTo>
                  <a:cubicBezTo>
                    <a:pt x="517" y="0"/>
                    <a:pt x="0" y="517"/>
                    <a:pt x="0" y="1125"/>
                  </a:cubicBezTo>
                  <a:cubicBezTo>
                    <a:pt x="0" y="1763"/>
                    <a:pt x="517" y="2250"/>
                    <a:pt x="1125" y="2250"/>
                  </a:cubicBezTo>
                  <a:cubicBezTo>
                    <a:pt x="1733" y="2250"/>
                    <a:pt x="2249" y="1763"/>
                    <a:pt x="2249" y="1125"/>
                  </a:cubicBezTo>
                  <a:cubicBezTo>
                    <a:pt x="224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41"/>
            <p:cNvSpPr/>
            <p:nvPr/>
          </p:nvSpPr>
          <p:spPr>
            <a:xfrm>
              <a:off x="8113175" y="4334988"/>
              <a:ext cx="55500" cy="56250"/>
            </a:xfrm>
            <a:custGeom>
              <a:avLst/>
              <a:gdLst/>
              <a:ahLst/>
              <a:cxnLst/>
              <a:rect l="l" t="t" r="r" b="b"/>
              <a:pathLst>
                <a:path w="2220" h="2250" extrusionOk="0">
                  <a:moveTo>
                    <a:pt x="1125" y="1"/>
                  </a:moveTo>
                  <a:cubicBezTo>
                    <a:pt x="487" y="1"/>
                    <a:pt x="0" y="487"/>
                    <a:pt x="0" y="1125"/>
                  </a:cubicBezTo>
                  <a:cubicBezTo>
                    <a:pt x="0" y="1733"/>
                    <a:pt x="487" y="2250"/>
                    <a:pt x="1125" y="2250"/>
                  </a:cubicBezTo>
                  <a:cubicBezTo>
                    <a:pt x="1733" y="2250"/>
                    <a:pt x="2219" y="1733"/>
                    <a:pt x="2219" y="1125"/>
                  </a:cubicBezTo>
                  <a:cubicBezTo>
                    <a:pt x="221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41"/>
            <p:cNvSpPr/>
            <p:nvPr/>
          </p:nvSpPr>
          <p:spPr>
            <a:xfrm>
              <a:off x="7393550" y="4343713"/>
              <a:ext cx="55500" cy="56250"/>
            </a:xfrm>
            <a:custGeom>
              <a:avLst/>
              <a:gdLst/>
              <a:ahLst/>
              <a:cxnLst/>
              <a:rect l="l" t="t" r="r" b="b"/>
              <a:pathLst>
                <a:path w="2220" h="2250" extrusionOk="0">
                  <a:moveTo>
                    <a:pt x="1125" y="1"/>
                  </a:moveTo>
                  <a:cubicBezTo>
                    <a:pt x="487" y="1"/>
                    <a:pt x="0" y="487"/>
                    <a:pt x="0" y="1125"/>
                  </a:cubicBezTo>
                  <a:cubicBezTo>
                    <a:pt x="0" y="1733"/>
                    <a:pt x="487" y="2250"/>
                    <a:pt x="1125" y="2250"/>
                  </a:cubicBezTo>
                  <a:cubicBezTo>
                    <a:pt x="1733" y="2250"/>
                    <a:pt x="2219" y="1733"/>
                    <a:pt x="2219" y="1125"/>
                  </a:cubicBezTo>
                  <a:cubicBezTo>
                    <a:pt x="221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41"/>
            <p:cNvSpPr/>
            <p:nvPr/>
          </p:nvSpPr>
          <p:spPr>
            <a:xfrm>
              <a:off x="5954300" y="4339350"/>
              <a:ext cx="55500" cy="56250"/>
            </a:xfrm>
            <a:custGeom>
              <a:avLst/>
              <a:gdLst/>
              <a:ahLst/>
              <a:cxnLst/>
              <a:rect l="l" t="t" r="r" b="b"/>
              <a:pathLst>
                <a:path w="2220" h="2250" extrusionOk="0">
                  <a:moveTo>
                    <a:pt x="1125" y="0"/>
                  </a:moveTo>
                  <a:cubicBezTo>
                    <a:pt x="487" y="0"/>
                    <a:pt x="0" y="517"/>
                    <a:pt x="0" y="1125"/>
                  </a:cubicBezTo>
                  <a:cubicBezTo>
                    <a:pt x="0" y="1733"/>
                    <a:pt x="487" y="2249"/>
                    <a:pt x="1125" y="2249"/>
                  </a:cubicBezTo>
                  <a:cubicBezTo>
                    <a:pt x="1733" y="2249"/>
                    <a:pt x="2219" y="1733"/>
                    <a:pt x="2219" y="1125"/>
                  </a:cubicBezTo>
                  <a:cubicBezTo>
                    <a:pt x="221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41"/>
            <p:cNvSpPr/>
            <p:nvPr/>
          </p:nvSpPr>
          <p:spPr>
            <a:xfrm>
              <a:off x="6673925" y="4339350"/>
              <a:ext cx="55500" cy="56250"/>
            </a:xfrm>
            <a:custGeom>
              <a:avLst/>
              <a:gdLst/>
              <a:ahLst/>
              <a:cxnLst/>
              <a:rect l="l" t="t" r="r" b="b"/>
              <a:pathLst>
                <a:path w="2220" h="2250" extrusionOk="0">
                  <a:moveTo>
                    <a:pt x="1125" y="0"/>
                  </a:moveTo>
                  <a:cubicBezTo>
                    <a:pt x="487" y="0"/>
                    <a:pt x="0" y="517"/>
                    <a:pt x="0" y="1125"/>
                  </a:cubicBezTo>
                  <a:cubicBezTo>
                    <a:pt x="0" y="1763"/>
                    <a:pt x="487" y="2250"/>
                    <a:pt x="1125" y="2250"/>
                  </a:cubicBezTo>
                  <a:cubicBezTo>
                    <a:pt x="1733" y="2250"/>
                    <a:pt x="2219" y="1763"/>
                    <a:pt x="2219" y="1125"/>
                  </a:cubicBezTo>
                  <a:cubicBezTo>
                    <a:pt x="221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5" name="Google Shape;1225;p41"/>
          <p:cNvGrpSpPr/>
          <p:nvPr/>
        </p:nvGrpSpPr>
        <p:grpSpPr>
          <a:xfrm>
            <a:off x="-319052" y="-320208"/>
            <a:ext cx="1604419" cy="1604360"/>
            <a:chOff x="-74975" y="157600"/>
            <a:chExt cx="1604419" cy="1604360"/>
          </a:xfrm>
        </p:grpSpPr>
        <p:sp>
          <p:nvSpPr>
            <p:cNvPr id="1226" name="Google Shape;1226;p41"/>
            <p:cNvSpPr/>
            <p:nvPr/>
          </p:nvSpPr>
          <p:spPr>
            <a:xfrm>
              <a:off x="399627" y="632159"/>
              <a:ext cx="1129817" cy="1129801"/>
            </a:xfrm>
            <a:custGeom>
              <a:avLst/>
              <a:gdLst/>
              <a:ahLst/>
              <a:cxnLst/>
              <a:rect l="l" t="t" r="r" b="b"/>
              <a:pathLst>
                <a:path w="70306" h="70305" extrusionOk="0">
                  <a:moveTo>
                    <a:pt x="0" y="0"/>
                  </a:moveTo>
                  <a:lnTo>
                    <a:pt x="0" y="70305"/>
                  </a:lnTo>
                  <a:lnTo>
                    <a:pt x="70305" y="0"/>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41"/>
            <p:cNvSpPr/>
            <p:nvPr/>
          </p:nvSpPr>
          <p:spPr>
            <a:xfrm>
              <a:off x="238125" y="470675"/>
              <a:ext cx="824500" cy="824500"/>
            </a:xfrm>
            <a:custGeom>
              <a:avLst/>
              <a:gdLst/>
              <a:ahLst/>
              <a:cxnLst/>
              <a:rect l="l" t="t" r="r" b="b"/>
              <a:pathLst>
                <a:path w="32980" h="32980" extrusionOk="0">
                  <a:moveTo>
                    <a:pt x="0" y="0"/>
                  </a:moveTo>
                  <a:lnTo>
                    <a:pt x="0" y="32979"/>
                  </a:lnTo>
                  <a:lnTo>
                    <a:pt x="32979" y="0"/>
                  </a:lnTo>
                  <a:close/>
                </a:path>
              </a:pathLst>
            </a:custGeom>
            <a:solidFill>
              <a:srgbClr val="3686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41"/>
            <p:cNvSpPr/>
            <p:nvPr/>
          </p:nvSpPr>
          <p:spPr>
            <a:xfrm>
              <a:off x="213025" y="445575"/>
              <a:ext cx="758400" cy="758400"/>
            </a:xfrm>
            <a:custGeom>
              <a:avLst/>
              <a:gdLst/>
              <a:ahLst/>
              <a:cxnLst/>
              <a:rect l="l" t="t" r="r" b="b"/>
              <a:pathLst>
                <a:path w="30336" h="30336" fill="none" extrusionOk="0">
                  <a:moveTo>
                    <a:pt x="1" y="30336"/>
                  </a:moveTo>
                  <a:lnTo>
                    <a:pt x="30336" y="1"/>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41"/>
            <p:cNvSpPr/>
            <p:nvPr/>
          </p:nvSpPr>
          <p:spPr>
            <a:xfrm>
              <a:off x="155275" y="387825"/>
              <a:ext cx="758400" cy="758400"/>
            </a:xfrm>
            <a:custGeom>
              <a:avLst/>
              <a:gdLst/>
              <a:ahLst/>
              <a:cxnLst/>
              <a:rect l="l" t="t" r="r" b="b"/>
              <a:pathLst>
                <a:path w="30336" h="30336" fill="none" extrusionOk="0">
                  <a:moveTo>
                    <a:pt x="1" y="30336"/>
                  </a:moveTo>
                  <a:lnTo>
                    <a:pt x="30336" y="1"/>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41"/>
            <p:cNvSpPr/>
            <p:nvPr/>
          </p:nvSpPr>
          <p:spPr>
            <a:xfrm>
              <a:off x="98300" y="330850"/>
              <a:ext cx="757625" cy="757625"/>
            </a:xfrm>
            <a:custGeom>
              <a:avLst/>
              <a:gdLst/>
              <a:ahLst/>
              <a:cxnLst/>
              <a:rect l="l" t="t" r="r" b="b"/>
              <a:pathLst>
                <a:path w="30305" h="30305" fill="none" extrusionOk="0">
                  <a:moveTo>
                    <a:pt x="0" y="30305"/>
                  </a:moveTo>
                  <a:lnTo>
                    <a:pt x="30305" y="0"/>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41"/>
            <p:cNvSpPr/>
            <p:nvPr/>
          </p:nvSpPr>
          <p:spPr>
            <a:xfrm>
              <a:off x="40550" y="273100"/>
              <a:ext cx="758400" cy="758375"/>
            </a:xfrm>
            <a:custGeom>
              <a:avLst/>
              <a:gdLst/>
              <a:ahLst/>
              <a:cxnLst/>
              <a:rect l="l" t="t" r="r" b="b"/>
              <a:pathLst>
                <a:path w="30336" h="30335" fill="none" extrusionOk="0">
                  <a:moveTo>
                    <a:pt x="0" y="30335"/>
                  </a:moveTo>
                  <a:lnTo>
                    <a:pt x="30335" y="0"/>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41"/>
            <p:cNvSpPr/>
            <p:nvPr/>
          </p:nvSpPr>
          <p:spPr>
            <a:xfrm>
              <a:off x="-17200" y="215350"/>
              <a:ext cx="758375" cy="758375"/>
            </a:xfrm>
            <a:custGeom>
              <a:avLst/>
              <a:gdLst/>
              <a:ahLst/>
              <a:cxnLst/>
              <a:rect l="l" t="t" r="r" b="b"/>
              <a:pathLst>
                <a:path w="30335" h="30335" fill="none" extrusionOk="0">
                  <a:moveTo>
                    <a:pt x="0" y="30335"/>
                  </a:moveTo>
                  <a:lnTo>
                    <a:pt x="30335" y="0"/>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41"/>
            <p:cNvSpPr/>
            <p:nvPr/>
          </p:nvSpPr>
          <p:spPr>
            <a:xfrm>
              <a:off x="-74975" y="157600"/>
              <a:ext cx="758400" cy="758375"/>
            </a:xfrm>
            <a:custGeom>
              <a:avLst/>
              <a:gdLst/>
              <a:ahLst/>
              <a:cxnLst/>
              <a:rect l="l" t="t" r="r" b="b"/>
              <a:pathLst>
                <a:path w="30336" h="30335" fill="none" extrusionOk="0">
                  <a:moveTo>
                    <a:pt x="1" y="30335"/>
                  </a:moveTo>
                  <a:lnTo>
                    <a:pt x="30336" y="0"/>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41"/>
            <p:cNvSpPr/>
            <p:nvPr/>
          </p:nvSpPr>
          <p:spPr>
            <a:xfrm>
              <a:off x="238125" y="470675"/>
              <a:ext cx="824500" cy="824500"/>
            </a:xfrm>
            <a:custGeom>
              <a:avLst/>
              <a:gdLst/>
              <a:ahLst/>
              <a:cxnLst/>
              <a:rect l="l" t="t" r="r" b="b"/>
              <a:pathLst>
                <a:path w="32980" h="32980" fill="none" extrusionOk="0">
                  <a:moveTo>
                    <a:pt x="0" y="0"/>
                  </a:moveTo>
                  <a:lnTo>
                    <a:pt x="0" y="32979"/>
                  </a:lnTo>
                  <a:lnTo>
                    <a:pt x="32979" y="0"/>
                  </a:lnTo>
                  <a:close/>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1235"/>
        <p:cNvGrpSpPr/>
        <p:nvPr/>
      </p:nvGrpSpPr>
      <p:grpSpPr>
        <a:xfrm>
          <a:off x="0" y="0"/>
          <a:ext cx="0" cy="0"/>
          <a:chOff x="0" y="0"/>
          <a:chExt cx="0" cy="0"/>
        </a:xfrm>
      </p:grpSpPr>
      <p:grpSp>
        <p:nvGrpSpPr>
          <p:cNvPr id="1236" name="Google Shape;1236;p42"/>
          <p:cNvGrpSpPr/>
          <p:nvPr/>
        </p:nvGrpSpPr>
        <p:grpSpPr>
          <a:xfrm>
            <a:off x="7271250" y="3754850"/>
            <a:ext cx="3382300" cy="1993950"/>
            <a:chOff x="1317925" y="2802775"/>
            <a:chExt cx="3382300" cy="1993950"/>
          </a:xfrm>
        </p:grpSpPr>
        <p:sp>
          <p:nvSpPr>
            <p:cNvPr id="1237" name="Google Shape;1237;p42"/>
            <p:cNvSpPr/>
            <p:nvPr/>
          </p:nvSpPr>
          <p:spPr>
            <a:xfrm>
              <a:off x="1317925" y="2802775"/>
              <a:ext cx="2000050" cy="1993950"/>
            </a:xfrm>
            <a:custGeom>
              <a:avLst/>
              <a:gdLst/>
              <a:ahLst/>
              <a:cxnLst/>
              <a:rect l="l" t="t" r="r" b="b"/>
              <a:pathLst>
                <a:path w="80002" h="79758" fill="none" extrusionOk="0">
                  <a:moveTo>
                    <a:pt x="80002" y="0"/>
                  </a:moveTo>
                  <a:lnTo>
                    <a:pt x="0"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42"/>
            <p:cNvSpPr/>
            <p:nvPr/>
          </p:nvSpPr>
          <p:spPr>
            <a:xfrm>
              <a:off x="1444050" y="2802775"/>
              <a:ext cx="1999325" cy="1993950"/>
            </a:xfrm>
            <a:custGeom>
              <a:avLst/>
              <a:gdLst/>
              <a:ahLst/>
              <a:cxnLst/>
              <a:rect l="l" t="t" r="r" b="b"/>
              <a:pathLst>
                <a:path w="79973" h="79758" fill="none" extrusionOk="0">
                  <a:moveTo>
                    <a:pt x="79972" y="0"/>
                  </a:moveTo>
                  <a:lnTo>
                    <a:pt x="1"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42"/>
            <p:cNvSpPr/>
            <p:nvPr/>
          </p:nvSpPr>
          <p:spPr>
            <a:xfrm>
              <a:off x="1569450" y="2802775"/>
              <a:ext cx="2000050" cy="1993950"/>
            </a:xfrm>
            <a:custGeom>
              <a:avLst/>
              <a:gdLst/>
              <a:ahLst/>
              <a:cxnLst/>
              <a:rect l="l" t="t" r="r" b="b"/>
              <a:pathLst>
                <a:path w="80002" h="79758" fill="none" extrusionOk="0">
                  <a:moveTo>
                    <a:pt x="80002" y="0"/>
                  </a:moveTo>
                  <a:lnTo>
                    <a:pt x="0"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42"/>
            <p:cNvSpPr/>
            <p:nvPr/>
          </p:nvSpPr>
          <p:spPr>
            <a:xfrm>
              <a:off x="1695575" y="2802775"/>
              <a:ext cx="1999325" cy="1993950"/>
            </a:xfrm>
            <a:custGeom>
              <a:avLst/>
              <a:gdLst/>
              <a:ahLst/>
              <a:cxnLst/>
              <a:rect l="l" t="t" r="r" b="b"/>
              <a:pathLst>
                <a:path w="79973" h="79758" fill="none" extrusionOk="0">
                  <a:moveTo>
                    <a:pt x="79972" y="0"/>
                  </a:moveTo>
                  <a:lnTo>
                    <a:pt x="1"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42"/>
            <p:cNvSpPr/>
            <p:nvPr/>
          </p:nvSpPr>
          <p:spPr>
            <a:xfrm>
              <a:off x="1820975" y="2802775"/>
              <a:ext cx="2000050" cy="1993950"/>
            </a:xfrm>
            <a:custGeom>
              <a:avLst/>
              <a:gdLst/>
              <a:ahLst/>
              <a:cxnLst/>
              <a:rect l="l" t="t" r="r" b="b"/>
              <a:pathLst>
                <a:path w="80002" h="79758" fill="none" extrusionOk="0">
                  <a:moveTo>
                    <a:pt x="80002" y="0"/>
                  </a:moveTo>
                  <a:lnTo>
                    <a:pt x="0"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42"/>
            <p:cNvSpPr/>
            <p:nvPr/>
          </p:nvSpPr>
          <p:spPr>
            <a:xfrm>
              <a:off x="1946350" y="2802775"/>
              <a:ext cx="2000075" cy="1993950"/>
            </a:xfrm>
            <a:custGeom>
              <a:avLst/>
              <a:gdLst/>
              <a:ahLst/>
              <a:cxnLst/>
              <a:rect l="l" t="t" r="r" b="b"/>
              <a:pathLst>
                <a:path w="80003" h="79758" fill="none" extrusionOk="0">
                  <a:moveTo>
                    <a:pt x="80002" y="0"/>
                  </a:moveTo>
                  <a:lnTo>
                    <a:pt x="1"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42"/>
            <p:cNvSpPr/>
            <p:nvPr/>
          </p:nvSpPr>
          <p:spPr>
            <a:xfrm>
              <a:off x="2072500" y="2802775"/>
              <a:ext cx="1999300" cy="1993950"/>
            </a:xfrm>
            <a:custGeom>
              <a:avLst/>
              <a:gdLst/>
              <a:ahLst/>
              <a:cxnLst/>
              <a:rect l="l" t="t" r="r" b="b"/>
              <a:pathLst>
                <a:path w="79972" h="79758" fill="none" extrusionOk="0">
                  <a:moveTo>
                    <a:pt x="79971" y="0"/>
                  </a:moveTo>
                  <a:lnTo>
                    <a:pt x="0"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42"/>
            <p:cNvSpPr/>
            <p:nvPr/>
          </p:nvSpPr>
          <p:spPr>
            <a:xfrm>
              <a:off x="2197875" y="2802775"/>
              <a:ext cx="2000050" cy="1993950"/>
            </a:xfrm>
            <a:custGeom>
              <a:avLst/>
              <a:gdLst/>
              <a:ahLst/>
              <a:cxnLst/>
              <a:rect l="l" t="t" r="r" b="b"/>
              <a:pathLst>
                <a:path w="80002" h="79758" fill="none" extrusionOk="0">
                  <a:moveTo>
                    <a:pt x="80002" y="0"/>
                  </a:moveTo>
                  <a:lnTo>
                    <a:pt x="1"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42"/>
            <p:cNvSpPr/>
            <p:nvPr/>
          </p:nvSpPr>
          <p:spPr>
            <a:xfrm>
              <a:off x="2323250" y="2802775"/>
              <a:ext cx="2000075" cy="1993950"/>
            </a:xfrm>
            <a:custGeom>
              <a:avLst/>
              <a:gdLst/>
              <a:ahLst/>
              <a:cxnLst/>
              <a:rect l="l" t="t" r="r" b="b"/>
              <a:pathLst>
                <a:path w="80003" h="79758" fill="none" extrusionOk="0">
                  <a:moveTo>
                    <a:pt x="80002" y="0"/>
                  </a:moveTo>
                  <a:lnTo>
                    <a:pt x="1"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42"/>
            <p:cNvSpPr/>
            <p:nvPr/>
          </p:nvSpPr>
          <p:spPr>
            <a:xfrm>
              <a:off x="2449400" y="2802775"/>
              <a:ext cx="1999300" cy="1993950"/>
            </a:xfrm>
            <a:custGeom>
              <a:avLst/>
              <a:gdLst/>
              <a:ahLst/>
              <a:cxnLst/>
              <a:rect l="l" t="t" r="r" b="b"/>
              <a:pathLst>
                <a:path w="79972" h="79758" fill="none" extrusionOk="0">
                  <a:moveTo>
                    <a:pt x="79972" y="0"/>
                  </a:moveTo>
                  <a:lnTo>
                    <a:pt x="0"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42"/>
            <p:cNvSpPr/>
            <p:nvPr/>
          </p:nvSpPr>
          <p:spPr>
            <a:xfrm>
              <a:off x="2574775" y="2802775"/>
              <a:ext cx="2000075" cy="1993950"/>
            </a:xfrm>
            <a:custGeom>
              <a:avLst/>
              <a:gdLst/>
              <a:ahLst/>
              <a:cxnLst/>
              <a:rect l="l" t="t" r="r" b="b"/>
              <a:pathLst>
                <a:path w="80003" h="79758" fill="none" extrusionOk="0">
                  <a:moveTo>
                    <a:pt x="80002" y="0"/>
                  </a:moveTo>
                  <a:lnTo>
                    <a:pt x="1"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42"/>
            <p:cNvSpPr/>
            <p:nvPr/>
          </p:nvSpPr>
          <p:spPr>
            <a:xfrm>
              <a:off x="2700175" y="2802775"/>
              <a:ext cx="2000050" cy="1993950"/>
            </a:xfrm>
            <a:custGeom>
              <a:avLst/>
              <a:gdLst/>
              <a:ahLst/>
              <a:cxnLst/>
              <a:rect l="l" t="t" r="r" b="b"/>
              <a:pathLst>
                <a:path w="80002" h="79758" fill="none" extrusionOk="0">
                  <a:moveTo>
                    <a:pt x="80002" y="0"/>
                  </a:moveTo>
                  <a:lnTo>
                    <a:pt x="0"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9" name="Google Shape;1249;p42"/>
          <p:cNvGrpSpPr/>
          <p:nvPr/>
        </p:nvGrpSpPr>
        <p:grpSpPr>
          <a:xfrm flipH="1">
            <a:off x="2244842" y="345725"/>
            <a:ext cx="4489475" cy="193775"/>
            <a:chOff x="1784500" y="1867350"/>
            <a:chExt cx="4489475" cy="193775"/>
          </a:xfrm>
        </p:grpSpPr>
        <p:sp>
          <p:nvSpPr>
            <p:cNvPr id="1250" name="Google Shape;1250;p42"/>
            <p:cNvSpPr/>
            <p:nvPr/>
          </p:nvSpPr>
          <p:spPr>
            <a:xfrm>
              <a:off x="1784500" y="1963850"/>
              <a:ext cx="3982625" cy="25"/>
            </a:xfrm>
            <a:custGeom>
              <a:avLst/>
              <a:gdLst/>
              <a:ahLst/>
              <a:cxnLst/>
              <a:rect l="l" t="t" r="r" b="b"/>
              <a:pathLst>
                <a:path w="159305" h="1" fill="none" extrusionOk="0">
                  <a:moveTo>
                    <a:pt x="0" y="0"/>
                  </a:moveTo>
                  <a:lnTo>
                    <a:pt x="159304" y="0"/>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42"/>
            <p:cNvSpPr/>
            <p:nvPr/>
          </p:nvSpPr>
          <p:spPr>
            <a:xfrm>
              <a:off x="4679675" y="2061100"/>
              <a:ext cx="1594300" cy="25"/>
            </a:xfrm>
            <a:custGeom>
              <a:avLst/>
              <a:gdLst/>
              <a:ahLst/>
              <a:cxnLst/>
              <a:rect l="l" t="t" r="r" b="b"/>
              <a:pathLst>
                <a:path w="63772" h="1" fill="none" extrusionOk="0">
                  <a:moveTo>
                    <a:pt x="1" y="1"/>
                  </a:moveTo>
                  <a:lnTo>
                    <a:pt x="63771" y="1"/>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42"/>
            <p:cNvSpPr/>
            <p:nvPr/>
          </p:nvSpPr>
          <p:spPr>
            <a:xfrm>
              <a:off x="3817200" y="1867350"/>
              <a:ext cx="2104925" cy="25"/>
            </a:xfrm>
            <a:custGeom>
              <a:avLst/>
              <a:gdLst/>
              <a:ahLst/>
              <a:cxnLst/>
              <a:rect l="l" t="t" r="r" b="b"/>
              <a:pathLst>
                <a:path w="84197" h="1" fill="none" extrusionOk="0">
                  <a:moveTo>
                    <a:pt x="1" y="0"/>
                  </a:moveTo>
                  <a:lnTo>
                    <a:pt x="84197" y="0"/>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3" name="Google Shape;1253;p42"/>
          <p:cNvSpPr/>
          <p:nvPr/>
        </p:nvSpPr>
        <p:spPr>
          <a:xfrm>
            <a:off x="4" y="4649350"/>
            <a:ext cx="3447249" cy="494158"/>
          </a:xfrm>
          <a:custGeom>
            <a:avLst/>
            <a:gdLst/>
            <a:ahLst/>
            <a:cxnLst/>
            <a:rect l="l" t="t" r="r" b="b"/>
            <a:pathLst>
              <a:path w="108149" h="15503" extrusionOk="0">
                <a:moveTo>
                  <a:pt x="0" y="0"/>
                </a:moveTo>
                <a:lnTo>
                  <a:pt x="0" y="15502"/>
                </a:lnTo>
                <a:lnTo>
                  <a:pt x="108148" y="15502"/>
                </a:lnTo>
                <a:cubicBezTo>
                  <a:pt x="108148" y="6931"/>
                  <a:pt x="101218" y="0"/>
                  <a:pt x="926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8"/>
        <p:cNvGrpSpPr/>
        <p:nvPr/>
      </p:nvGrpSpPr>
      <p:grpSpPr>
        <a:xfrm>
          <a:off x="0" y="0"/>
          <a:ext cx="0" cy="0"/>
          <a:chOff x="0" y="0"/>
          <a:chExt cx="0" cy="0"/>
        </a:xfrm>
      </p:grpSpPr>
      <p:grpSp>
        <p:nvGrpSpPr>
          <p:cNvPr id="59" name="Google Shape;59;p3"/>
          <p:cNvGrpSpPr/>
          <p:nvPr/>
        </p:nvGrpSpPr>
        <p:grpSpPr>
          <a:xfrm>
            <a:off x="3941292" y="345725"/>
            <a:ext cx="4489475" cy="193775"/>
            <a:chOff x="1784500" y="1867350"/>
            <a:chExt cx="4489475" cy="193775"/>
          </a:xfrm>
        </p:grpSpPr>
        <p:sp>
          <p:nvSpPr>
            <p:cNvPr id="60" name="Google Shape;60;p3"/>
            <p:cNvSpPr/>
            <p:nvPr/>
          </p:nvSpPr>
          <p:spPr>
            <a:xfrm>
              <a:off x="1784500" y="1963850"/>
              <a:ext cx="3982625" cy="25"/>
            </a:xfrm>
            <a:custGeom>
              <a:avLst/>
              <a:gdLst/>
              <a:ahLst/>
              <a:cxnLst/>
              <a:rect l="l" t="t" r="r" b="b"/>
              <a:pathLst>
                <a:path w="159305" h="1" fill="none" extrusionOk="0">
                  <a:moveTo>
                    <a:pt x="0" y="0"/>
                  </a:moveTo>
                  <a:lnTo>
                    <a:pt x="159304" y="0"/>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3"/>
            <p:cNvSpPr/>
            <p:nvPr/>
          </p:nvSpPr>
          <p:spPr>
            <a:xfrm>
              <a:off x="4679675" y="2061100"/>
              <a:ext cx="1594300" cy="25"/>
            </a:xfrm>
            <a:custGeom>
              <a:avLst/>
              <a:gdLst/>
              <a:ahLst/>
              <a:cxnLst/>
              <a:rect l="l" t="t" r="r" b="b"/>
              <a:pathLst>
                <a:path w="63772" h="1" fill="none" extrusionOk="0">
                  <a:moveTo>
                    <a:pt x="1" y="1"/>
                  </a:moveTo>
                  <a:lnTo>
                    <a:pt x="63771" y="1"/>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3"/>
            <p:cNvSpPr/>
            <p:nvPr/>
          </p:nvSpPr>
          <p:spPr>
            <a:xfrm>
              <a:off x="3817200" y="1867350"/>
              <a:ext cx="2104925" cy="25"/>
            </a:xfrm>
            <a:custGeom>
              <a:avLst/>
              <a:gdLst/>
              <a:ahLst/>
              <a:cxnLst/>
              <a:rect l="l" t="t" r="r" b="b"/>
              <a:pathLst>
                <a:path w="84197" h="1" fill="none" extrusionOk="0">
                  <a:moveTo>
                    <a:pt x="1" y="0"/>
                  </a:moveTo>
                  <a:lnTo>
                    <a:pt x="84197" y="0"/>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 name="Google Shape;63;p3"/>
          <p:cNvGrpSpPr/>
          <p:nvPr/>
        </p:nvGrpSpPr>
        <p:grpSpPr>
          <a:xfrm rot="10800000">
            <a:off x="-1421297" y="-502690"/>
            <a:ext cx="3382300" cy="1993950"/>
            <a:chOff x="1317925" y="2802775"/>
            <a:chExt cx="3382300" cy="1993950"/>
          </a:xfrm>
        </p:grpSpPr>
        <p:sp>
          <p:nvSpPr>
            <p:cNvPr id="64" name="Google Shape;64;p3"/>
            <p:cNvSpPr/>
            <p:nvPr/>
          </p:nvSpPr>
          <p:spPr>
            <a:xfrm>
              <a:off x="1317925" y="2802775"/>
              <a:ext cx="2000050" cy="1993950"/>
            </a:xfrm>
            <a:custGeom>
              <a:avLst/>
              <a:gdLst/>
              <a:ahLst/>
              <a:cxnLst/>
              <a:rect l="l" t="t" r="r" b="b"/>
              <a:pathLst>
                <a:path w="80002" h="79758" fill="none" extrusionOk="0">
                  <a:moveTo>
                    <a:pt x="80002" y="0"/>
                  </a:moveTo>
                  <a:lnTo>
                    <a:pt x="0"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3"/>
            <p:cNvSpPr/>
            <p:nvPr/>
          </p:nvSpPr>
          <p:spPr>
            <a:xfrm>
              <a:off x="1444050" y="2802775"/>
              <a:ext cx="1999325" cy="1993950"/>
            </a:xfrm>
            <a:custGeom>
              <a:avLst/>
              <a:gdLst/>
              <a:ahLst/>
              <a:cxnLst/>
              <a:rect l="l" t="t" r="r" b="b"/>
              <a:pathLst>
                <a:path w="79973" h="79758" fill="none" extrusionOk="0">
                  <a:moveTo>
                    <a:pt x="79972" y="0"/>
                  </a:moveTo>
                  <a:lnTo>
                    <a:pt x="1"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3"/>
            <p:cNvSpPr/>
            <p:nvPr/>
          </p:nvSpPr>
          <p:spPr>
            <a:xfrm>
              <a:off x="1569450" y="2802775"/>
              <a:ext cx="2000050" cy="1993950"/>
            </a:xfrm>
            <a:custGeom>
              <a:avLst/>
              <a:gdLst/>
              <a:ahLst/>
              <a:cxnLst/>
              <a:rect l="l" t="t" r="r" b="b"/>
              <a:pathLst>
                <a:path w="80002" h="79758" fill="none" extrusionOk="0">
                  <a:moveTo>
                    <a:pt x="80002" y="0"/>
                  </a:moveTo>
                  <a:lnTo>
                    <a:pt x="0"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3"/>
            <p:cNvSpPr/>
            <p:nvPr/>
          </p:nvSpPr>
          <p:spPr>
            <a:xfrm>
              <a:off x="1695575" y="2802775"/>
              <a:ext cx="1999325" cy="1993950"/>
            </a:xfrm>
            <a:custGeom>
              <a:avLst/>
              <a:gdLst/>
              <a:ahLst/>
              <a:cxnLst/>
              <a:rect l="l" t="t" r="r" b="b"/>
              <a:pathLst>
                <a:path w="79973" h="79758" fill="none" extrusionOk="0">
                  <a:moveTo>
                    <a:pt x="79972" y="0"/>
                  </a:moveTo>
                  <a:lnTo>
                    <a:pt x="1"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3"/>
            <p:cNvSpPr/>
            <p:nvPr/>
          </p:nvSpPr>
          <p:spPr>
            <a:xfrm>
              <a:off x="1820975" y="2802775"/>
              <a:ext cx="2000050" cy="1993950"/>
            </a:xfrm>
            <a:custGeom>
              <a:avLst/>
              <a:gdLst/>
              <a:ahLst/>
              <a:cxnLst/>
              <a:rect l="l" t="t" r="r" b="b"/>
              <a:pathLst>
                <a:path w="80002" h="79758" fill="none" extrusionOk="0">
                  <a:moveTo>
                    <a:pt x="80002" y="0"/>
                  </a:moveTo>
                  <a:lnTo>
                    <a:pt x="0"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3"/>
            <p:cNvSpPr/>
            <p:nvPr/>
          </p:nvSpPr>
          <p:spPr>
            <a:xfrm>
              <a:off x="1946350" y="2802775"/>
              <a:ext cx="2000075" cy="1993950"/>
            </a:xfrm>
            <a:custGeom>
              <a:avLst/>
              <a:gdLst/>
              <a:ahLst/>
              <a:cxnLst/>
              <a:rect l="l" t="t" r="r" b="b"/>
              <a:pathLst>
                <a:path w="80003" h="79758" fill="none" extrusionOk="0">
                  <a:moveTo>
                    <a:pt x="80002" y="0"/>
                  </a:moveTo>
                  <a:lnTo>
                    <a:pt x="1"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3"/>
            <p:cNvSpPr/>
            <p:nvPr/>
          </p:nvSpPr>
          <p:spPr>
            <a:xfrm>
              <a:off x="2072500" y="2802775"/>
              <a:ext cx="1999300" cy="1993950"/>
            </a:xfrm>
            <a:custGeom>
              <a:avLst/>
              <a:gdLst/>
              <a:ahLst/>
              <a:cxnLst/>
              <a:rect l="l" t="t" r="r" b="b"/>
              <a:pathLst>
                <a:path w="79972" h="79758" fill="none" extrusionOk="0">
                  <a:moveTo>
                    <a:pt x="79971" y="0"/>
                  </a:moveTo>
                  <a:lnTo>
                    <a:pt x="0"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3"/>
            <p:cNvSpPr/>
            <p:nvPr/>
          </p:nvSpPr>
          <p:spPr>
            <a:xfrm>
              <a:off x="2197875" y="2802775"/>
              <a:ext cx="2000050" cy="1993950"/>
            </a:xfrm>
            <a:custGeom>
              <a:avLst/>
              <a:gdLst/>
              <a:ahLst/>
              <a:cxnLst/>
              <a:rect l="l" t="t" r="r" b="b"/>
              <a:pathLst>
                <a:path w="80002" h="79758" fill="none" extrusionOk="0">
                  <a:moveTo>
                    <a:pt x="80002" y="0"/>
                  </a:moveTo>
                  <a:lnTo>
                    <a:pt x="1"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3"/>
            <p:cNvSpPr/>
            <p:nvPr/>
          </p:nvSpPr>
          <p:spPr>
            <a:xfrm>
              <a:off x="2323250" y="2802775"/>
              <a:ext cx="2000075" cy="1993950"/>
            </a:xfrm>
            <a:custGeom>
              <a:avLst/>
              <a:gdLst/>
              <a:ahLst/>
              <a:cxnLst/>
              <a:rect l="l" t="t" r="r" b="b"/>
              <a:pathLst>
                <a:path w="80003" h="79758" fill="none" extrusionOk="0">
                  <a:moveTo>
                    <a:pt x="80002" y="0"/>
                  </a:moveTo>
                  <a:lnTo>
                    <a:pt x="1"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3"/>
            <p:cNvSpPr/>
            <p:nvPr/>
          </p:nvSpPr>
          <p:spPr>
            <a:xfrm>
              <a:off x="2449400" y="2802775"/>
              <a:ext cx="1999300" cy="1993950"/>
            </a:xfrm>
            <a:custGeom>
              <a:avLst/>
              <a:gdLst/>
              <a:ahLst/>
              <a:cxnLst/>
              <a:rect l="l" t="t" r="r" b="b"/>
              <a:pathLst>
                <a:path w="79972" h="79758" fill="none" extrusionOk="0">
                  <a:moveTo>
                    <a:pt x="79972" y="0"/>
                  </a:moveTo>
                  <a:lnTo>
                    <a:pt x="0"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3"/>
            <p:cNvSpPr/>
            <p:nvPr/>
          </p:nvSpPr>
          <p:spPr>
            <a:xfrm>
              <a:off x="2574775" y="2802775"/>
              <a:ext cx="2000075" cy="1993950"/>
            </a:xfrm>
            <a:custGeom>
              <a:avLst/>
              <a:gdLst/>
              <a:ahLst/>
              <a:cxnLst/>
              <a:rect l="l" t="t" r="r" b="b"/>
              <a:pathLst>
                <a:path w="80003" h="79758" fill="none" extrusionOk="0">
                  <a:moveTo>
                    <a:pt x="80002" y="0"/>
                  </a:moveTo>
                  <a:lnTo>
                    <a:pt x="1"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3"/>
            <p:cNvSpPr/>
            <p:nvPr/>
          </p:nvSpPr>
          <p:spPr>
            <a:xfrm>
              <a:off x="2700175" y="2802775"/>
              <a:ext cx="2000050" cy="1993950"/>
            </a:xfrm>
            <a:custGeom>
              <a:avLst/>
              <a:gdLst/>
              <a:ahLst/>
              <a:cxnLst/>
              <a:rect l="l" t="t" r="r" b="b"/>
              <a:pathLst>
                <a:path w="80002" h="79758" fill="none" extrusionOk="0">
                  <a:moveTo>
                    <a:pt x="80002" y="0"/>
                  </a:moveTo>
                  <a:lnTo>
                    <a:pt x="0"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 name="Google Shape;76;p3"/>
          <p:cNvGrpSpPr/>
          <p:nvPr/>
        </p:nvGrpSpPr>
        <p:grpSpPr>
          <a:xfrm>
            <a:off x="5640400" y="4566944"/>
            <a:ext cx="2790375" cy="64975"/>
            <a:chOff x="5954300" y="4334988"/>
            <a:chExt cx="2790375" cy="64975"/>
          </a:xfrm>
        </p:grpSpPr>
        <p:sp>
          <p:nvSpPr>
            <p:cNvPr id="77" name="Google Shape;77;p3"/>
            <p:cNvSpPr/>
            <p:nvPr/>
          </p:nvSpPr>
          <p:spPr>
            <a:xfrm>
              <a:off x="8544800" y="4334988"/>
              <a:ext cx="56250" cy="56250"/>
            </a:xfrm>
            <a:custGeom>
              <a:avLst/>
              <a:gdLst/>
              <a:ahLst/>
              <a:cxnLst/>
              <a:rect l="l" t="t" r="r" b="b"/>
              <a:pathLst>
                <a:path w="2250" h="2250" extrusionOk="0">
                  <a:moveTo>
                    <a:pt x="1125" y="1"/>
                  </a:moveTo>
                  <a:cubicBezTo>
                    <a:pt x="517" y="1"/>
                    <a:pt x="0" y="487"/>
                    <a:pt x="0" y="1125"/>
                  </a:cubicBezTo>
                  <a:cubicBezTo>
                    <a:pt x="0" y="1733"/>
                    <a:pt x="517" y="2250"/>
                    <a:pt x="1125" y="2250"/>
                  </a:cubicBezTo>
                  <a:cubicBezTo>
                    <a:pt x="1733" y="2250"/>
                    <a:pt x="2249" y="1733"/>
                    <a:pt x="2249" y="1125"/>
                  </a:cubicBezTo>
                  <a:cubicBezTo>
                    <a:pt x="224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3"/>
            <p:cNvSpPr/>
            <p:nvPr/>
          </p:nvSpPr>
          <p:spPr>
            <a:xfrm>
              <a:off x="7825175" y="4343713"/>
              <a:ext cx="56250" cy="56250"/>
            </a:xfrm>
            <a:custGeom>
              <a:avLst/>
              <a:gdLst/>
              <a:ahLst/>
              <a:cxnLst/>
              <a:rect l="l" t="t" r="r" b="b"/>
              <a:pathLst>
                <a:path w="2250" h="2250" extrusionOk="0">
                  <a:moveTo>
                    <a:pt x="1125" y="1"/>
                  </a:moveTo>
                  <a:cubicBezTo>
                    <a:pt x="517" y="1"/>
                    <a:pt x="0" y="487"/>
                    <a:pt x="0" y="1125"/>
                  </a:cubicBezTo>
                  <a:cubicBezTo>
                    <a:pt x="0" y="1733"/>
                    <a:pt x="517" y="2250"/>
                    <a:pt x="1125" y="2250"/>
                  </a:cubicBezTo>
                  <a:cubicBezTo>
                    <a:pt x="1733" y="2250"/>
                    <a:pt x="2249" y="1733"/>
                    <a:pt x="2249" y="1125"/>
                  </a:cubicBezTo>
                  <a:cubicBezTo>
                    <a:pt x="224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3"/>
            <p:cNvSpPr/>
            <p:nvPr/>
          </p:nvSpPr>
          <p:spPr>
            <a:xfrm>
              <a:off x="6385925" y="4339350"/>
              <a:ext cx="56250" cy="56250"/>
            </a:xfrm>
            <a:custGeom>
              <a:avLst/>
              <a:gdLst/>
              <a:ahLst/>
              <a:cxnLst/>
              <a:rect l="l" t="t" r="r" b="b"/>
              <a:pathLst>
                <a:path w="2250" h="2250" extrusionOk="0">
                  <a:moveTo>
                    <a:pt x="1125" y="0"/>
                  </a:moveTo>
                  <a:cubicBezTo>
                    <a:pt x="517" y="0"/>
                    <a:pt x="0" y="517"/>
                    <a:pt x="0" y="1125"/>
                  </a:cubicBezTo>
                  <a:cubicBezTo>
                    <a:pt x="0" y="1733"/>
                    <a:pt x="517" y="2249"/>
                    <a:pt x="1125" y="2249"/>
                  </a:cubicBezTo>
                  <a:cubicBezTo>
                    <a:pt x="1733" y="2249"/>
                    <a:pt x="2249" y="1733"/>
                    <a:pt x="2249" y="1125"/>
                  </a:cubicBezTo>
                  <a:cubicBezTo>
                    <a:pt x="224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3"/>
            <p:cNvSpPr/>
            <p:nvPr/>
          </p:nvSpPr>
          <p:spPr>
            <a:xfrm>
              <a:off x="7105550" y="4339350"/>
              <a:ext cx="56250" cy="56250"/>
            </a:xfrm>
            <a:custGeom>
              <a:avLst/>
              <a:gdLst/>
              <a:ahLst/>
              <a:cxnLst/>
              <a:rect l="l" t="t" r="r" b="b"/>
              <a:pathLst>
                <a:path w="2250" h="2250" extrusionOk="0">
                  <a:moveTo>
                    <a:pt x="1125" y="0"/>
                  </a:moveTo>
                  <a:cubicBezTo>
                    <a:pt x="517" y="0"/>
                    <a:pt x="0" y="517"/>
                    <a:pt x="0" y="1125"/>
                  </a:cubicBezTo>
                  <a:cubicBezTo>
                    <a:pt x="0" y="1763"/>
                    <a:pt x="517" y="2250"/>
                    <a:pt x="1125" y="2250"/>
                  </a:cubicBezTo>
                  <a:cubicBezTo>
                    <a:pt x="1733" y="2250"/>
                    <a:pt x="2249" y="1763"/>
                    <a:pt x="2249" y="1125"/>
                  </a:cubicBezTo>
                  <a:cubicBezTo>
                    <a:pt x="224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3"/>
            <p:cNvSpPr/>
            <p:nvPr/>
          </p:nvSpPr>
          <p:spPr>
            <a:xfrm>
              <a:off x="8401175" y="4334988"/>
              <a:ext cx="55500" cy="56250"/>
            </a:xfrm>
            <a:custGeom>
              <a:avLst/>
              <a:gdLst/>
              <a:ahLst/>
              <a:cxnLst/>
              <a:rect l="l" t="t" r="r" b="b"/>
              <a:pathLst>
                <a:path w="2220" h="2250" extrusionOk="0">
                  <a:moveTo>
                    <a:pt x="1125" y="1"/>
                  </a:moveTo>
                  <a:cubicBezTo>
                    <a:pt x="487" y="1"/>
                    <a:pt x="0" y="487"/>
                    <a:pt x="0" y="1125"/>
                  </a:cubicBezTo>
                  <a:cubicBezTo>
                    <a:pt x="0" y="1733"/>
                    <a:pt x="487" y="2250"/>
                    <a:pt x="1125" y="2250"/>
                  </a:cubicBezTo>
                  <a:cubicBezTo>
                    <a:pt x="1733" y="2250"/>
                    <a:pt x="2219" y="1733"/>
                    <a:pt x="2219" y="1125"/>
                  </a:cubicBezTo>
                  <a:cubicBezTo>
                    <a:pt x="221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3"/>
            <p:cNvSpPr/>
            <p:nvPr/>
          </p:nvSpPr>
          <p:spPr>
            <a:xfrm>
              <a:off x="7681550" y="4343713"/>
              <a:ext cx="55500" cy="56250"/>
            </a:xfrm>
            <a:custGeom>
              <a:avLst/>
              <a:gdLst/>
              <a:ahLst/>
              <a:cxnLst/>
              <a:rect l="l" t="t" r="r" b="b"/>
              <a:pathLst>
                <a:path w="2220" h="2250" extrusionOk="0">
                  <a:moveTo>
                    <a:pt x="1125" y="1"/>
                  </a:moveTo>
                  <a:cubicBezTo>
                    <a:pt x="487" y="1"/>
                    <a:pt x="0" y="487"/>
                    <a:pt x="0" y="1125"/>
                  </a:cubicBezTo>
                  <a:cubicBezTo>
                    <a:pt x="0" y="1733"/>
                    <a:pt x="487" y="2250"/>
                    <a:pt x="1125" y="2250"/>
                  </a:cubicBezTo>
                  <a:cubicBezTo>
                    <a:pt x="1733" y="2250"/>
                    <a:pt x="2219" y="1733"/>
                    <a:pt x="2219" y="1125"/>
                  </a:cubicBezTo>
                  <a:cubicBezTo>
                    <a:pt x="221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3"/>
            <p:cNvSpPr/>
            <p:nvPr/>
          </p:nvSpPr>
          <p:spPr>
            <a:xfrm>
              <a:off x="6242300" y="4339350"/>
              <a:ext cx="55500" cy="56250"/>
            </a:xfrm>
            <a:custGeom>
              <a:avLst/>
              <a:gdLst/>
              <a:ahLst/>
              <a:cxnLst/>
              <a:rect l="l" t="t" r="r" b="b"/>
              <a:pathLst>
                <a:path w="2220" h="2250" extrusionOk="0">
                  <a:moveTo>
                    <a:pt x="1125" y="0"/>
                  </a:moveTo>
                  <a:cubicBezTo>
                    <a:pt x="487" y="0"/>
                    <a:pt x="0" y="517"/>
                    <a:pt x="0" y="1125"/>
                  </a:cubicBezTo>
                  <a:cubicBezTo>
                    <a:pt x="0" y="1733"/>
                    <a:pt x="487" y="2249"/>
                    <a:pt x="1125" y="2249"/>
                  </a:cubicBezTo>
                  <a:cubicBezTo>
                    <a:pt x="1733" y="2249"/>
                    <a:pt x="2219" y="1733"/>
                    <a:pt x="2219" y="1125"/>
                  </a:cubicBezTo>
                  <a:cubicBezTo>
                    <a:pt x="221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3"/>
            <p:cNvSpPr/>
            <p:nvPr/>
          </p:nvSpPr>
          <p:spPr>
            <a:xfrm>
              <a:off x="6961925" y="4339350"/>
              <a:ext cx="55500" cy="56250"/>
            </a:xfrm>
            <a:custGeom>
              <a:avLst/>
              <a:gdLst/>
              <a:ahLst/>
              <a:cxnLst/>
              <a:rect l="l" t="t" r="r" b="b"/>
              <a:pathLst>
                <a:path w="2220" h="2250" extrusionOk="0">
                  <a:moveTo>
                    <a:pt x="1125" y="0"/>
                  </a:moveTo>
                  <a:cubicBezTo>
                    <a:pt x="487" y="0"/>
                    <a:pt x="0" y="517"/>
                    <a:pt x="0" y="1125"/>
                  </a:cubicBezTo>
                  <a:cubicBezTo>
                    <a:pt x="0" y="1763"/>
                    <a:pt x="487" y="2250"/>
                    <a:pt x="1125" y="2250"/>
                  </a:cubicBezTo>
                  <a:cubicBezTo>
                    <a:pt x="1733" y="2250"/>
                    <a:pt x="2219" y="1763"/>
                    <a:pt x="2219" y="1125"/>
                  </a:cubicBezTo>
                  <a:cubicBezTo>
                    <a:pt x="221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3"/>
            <p:cNvSpPr/>
            <p:nvPr/>
          </p:nvSpPr>
          <p:spPr>
            <a:xfrm>
              <a:off x="8689175" y="4334988"/>
              <a:ext cx="55500" cy="56250"/>
            </a:xfrm>
            <a:custGeom>
              <a:avLst/>
              <a:gdLst/>
              <a:ahLst/>
              <a:cxnLst/>
              <a:rect l="l" t="t" r="r" b="b"/>
              <a:pathLst>
                <a:path w="2220" h="2250" extrusionOk="0">
                  <a:moveTo>
                    <a:pt x="1125" y="1"/>
                  </a:moveTo>
                  <a:cubicBezTo>
                    <a:pt x="487" y="1"/>
                    <a:pt x="0" y="487"/>
                    <a:pt x="0" y="1125"/>
                  </a:cubicBezTo>
                  <a:cubicBezTo>
                    <a:pt x="0" y="1733"/>
                    <a:pt x="487" y="2250"/>
                    <a:pt x="1125" y="2250"/>
                  </a:cubicBezTo>
                  <a:cubicBezTo>
                    <a:pt x="1733" y="2250"/>
                    <a:pt x="2219" y="1733"/>
                    <a:pt x="2219" y="1125"/>
                  </a:cubicBezTo>
                  <a:cubicBezTo>
                    <a:pt x="221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3"/>
            <p:cNvSpPr/>
            <p:nvPr/>
          </p:nvSpPr>
          <p:spPr>
            <a:xfrm>
              <a:off x="7969550" y="4343713"/>
              <a:ext cx="55500" cy="56250"/>
            </a:xfrm>
            <a:custGeom>
              <a:avLst/>
              <a:gdLst/>
              <a:ahLst/>
              <a:cxnLst/>
              <a:rect l="l" t="t" r="r" b="b"/>
              <a:pathLst>
                <a:path w="2220" h="2250" extrusionOk="0">
                  <a:moveTo>
                    <a:pt x="1125" y="1"/>
                  </a:moveTo>
                  <a:cubicBezTo>
                    <a:pt x="487" y="1"/>
                    <a:pt x="0" y="487"/>
                    <a:pt x="0" y="1125"/>
                  </a:cubicBezTo>
                  <a:cubicBezTo>
                    <a:pt x="0" y="1733"/>
                    <a:pt x="487" y="2250"/>
                    <a:pt x="1125" y="2250"/>
                  </a:cubicBezTo>
                  <a:cubicBezTo>
                    <a:pt x="1733" y="2250"/>
                    <a:pt x="2219" y="1733"/>
                    <a:pt x="2219" y="1125"/>
                  </a:cubicBezTo>
                  <a:cubicBezTo>
                    <a:pt x="221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3"/>
            <p:cNvSpPr/>
            <p:nvPr/>
          </p:nvSpPr>
          <p:spPr>
            <a:xfrm>
              <a:off x="6530300" y="4339350"/>
              <a:ext cx="55500" cy="56250"/>
            </a:xfrm>
            <a:custGeom>
              <a:avLst/>
              <a:gdLst/>
              <a:ahLst/>
              <a:cxnLst/>
              <a:rect l="l" t="t" r="r" b="b"/>
              <a:pathLst>
                <a:path w="2220" h="2250" extrusionOk="0">
                  <a:moveTo>
                    <a:pt x="1125" y="0"/>
                  </a:moveTo>
                  <a:cubicBezTo>
                    <a:pt x="487" y="0"/>
                    <a:pt x="0" y="517"/>
                    <a:pt x="0" y="1125"/>
                  </a:cubicBezTo>
                  <a:cubicBezTo>
                    <a:pt x="0" y="1733"/>
                    <a:pt x="487" y="2249"/>
                    <a:pt x="1125" y="2249"/>
                  </a:cubicBezTo>
                  <a:cubicBezTo>
                    <a:pt x="1733" y="2249"/>
                    <a:pt x="2219" y="1733"/>
                    <a:pt x="2219" y="1125"/>
                  </a:cubicBezTo>
                  <a:cubicBezTo>
                    <a:pt x="221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3"/>
            <p:cNvSpPr/>
            <p:nvPr/>
          </p:nvSpPr>
          <p:spPr>
            <a:xfrm>
              <a:off x="7249925" y="4339350"/>
              <a:ext cx="55500" cy="56250"/>
            </a:xfrm>
            <a:custGeom>
              <a:avLst/>
              <a:gdLst/>
              <a:ahLst/>
              <a:cxnLst/>
              <a:rect l="l" t="t" r="r" b="b"/>
              <a:pathLst>
                <a:path w="2220" h="2250" extrusionOk="0">
                  <a:moveTo>
                    <a:pt x="1125" y="0"/>
                  </a:moveTo>
                  <a:cubicBezTo>
                    <a:pt x="487" y="0"/>
                    <a:pt x="0" y="517"/>
                    <a:pt x="0" y="1125"/>
                  </a:cubicBezTo>
                  <a:cubicBezTo>
                    <a:pt x="0" y="1763"/>
                    <a:pt x="487" y="2250"/>
                    <a:pt x="1125" y="2250"/>
                  </a:cubicBezTo>
                  <a:cubicBezTo>
                    <a:pt x="1733" y="2250"/>
                    <a:pt x="2219" y="1763"/>
                    <a:pt x="2219" y="1125"/>
                  </a:cubicBezTo>
                  <a:cubicBezTo>
                    <a:pt x="221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3"/>
            <p:cNvSpPr/>
            <p:nvPr/>
          </p:nvSpPr>
          <p:spPr>
            <a:xfrm>
              <a:off x="8256800" y="4334988"/>
              <a:ext cx="56250" cy="56250"/>
            </a:xfrm>
            <a:custGeom>
              <a:avLst/>
              <a:gdLst/>
              <a:ahLst/>
              <a:cxnLst/>
              <a:rect l="l" t="t" r="r" b="b"/>
              <a:pathLst>
                <a:path w="2250" h="2250" extrusionOk="0">
                  <a:moveTo>
                    <a:pt x="1125" y="1"/>
                  </a:moveTo>
                  <a:cubicBezTo>
                    <a:pt x="517" y="1"/>
                    <a:pt x="0" y="487"/>
                    <a:pt x="0" y="1125"/>
                  </a:cubicBezTo>
                  <a:cubicBezTo>
                    <a:pt x="0" y="1733"/>
                    <a:pt x="517" y="2250"/>
                    <a:pt x="1125" y="2250"/>
                  </a:cubicBezTo>
                  <a:cubicBezTo>
                    <a:pt x="1733" y="2250"/>
                    <a:pt x="2249" y="1733"/>
                    <a:pt x="2249" y="1125"/>
                  </a:cubicBezTo>
                  <a:cubicBezTo>
                    <a:pt x="224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3"/>
            <p:cNvSpPr/>
            <p:nvPr/>
          </p:nvSpPr>
          <p:spPr>
            <a:xfrm>
              <a:off x="7537175" y="4343713"/>
              <a:ext cx="56250" cy="56250"/>
            </a:xfrm>
            <a:custGeom>
              <a:avLst/>
              <a:gdLst/>
              <a:ahLst/>
              <a:cxnLst/>
              <a:rect l="l" t="t" r="r" b="b"/>
              <a:pathLst>
                <a:path w="2250" h="2250" extrusionOk="0">
                  <a:moveTo>
                    <a:pt x="1125" y="1"/>
                  </a:moveTo>
                  <a:cubicBezTo>
                    <a:pt x="517" y="1"/>
                    <a:pt x="0" y="487"/>
                    <a:pt x="0" y="1125"/>
                  </a:cubicBezTo>
                  <a:cubicBezTo>
                    <a:pt x="0" y="1733"/>
                    <a:pt x="517" y="2250"/>
                    <a:pt x="1125" y="2250"/>
                  </a:cubicBezTo>
                  <a:cubicBezTo>
                    <a:pt x="1733" y="2250"/>
                    <a:pt x="2249" y="1733"/>
                    <a:pt x="2249" y="1125"/>
                  </a:cubicBezTo>
                  <a:cubicBezTo>
                    <a:pt x="224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3"/>
            <p:cNvSpPr/>
            <p:nvPr/>
          </p:nvSpPr>
          <p:spPr>
            <a:xfrm>
              <a:off x="6097925" y="4339350"/>
              <a:ext cx="56250" cy="56250"/>
            </a:xfrm>
            <a:custGeom>
              <a:avLst/>
              <a:gdLst/>
              <a:ahLst/>
              <a:cxnLst/>
              <a:rect l="l" t="t" r="r" b="b"/>
              <a:pathLst>
                <a:path w="2250" h="2250" extrusionOk="0">
                  <a:moveTo>
                    <a:pt x="1125" y="0"/>
                  </a:moveTo>
                  <a:cubicBezTo>
                    <a:pt x="517" y="0"/>
                    <a:pt x="0" y="517"/>
                    <a:pt x="0" y="1125"/>
                  </a:cubicBezTo>
                  <a:cubicBezTo>
                    <a:pt x="0" y="1733"/>
                    <a:pt x="517" y="2249"/>
                    <a:pt x="1125" y="2249"/>
                  </a:cubicBezTo>
                  <a:cubicBezTo>
                    <a:pt x="1733" y="2249"/>
                    <a:pt x="2249" y="1733"/>
                    <a:pt x="2249" y="1125"/>
                  </a:cubicBezTo>
                  <a:cubicBezTo>
                    <a:pt x="224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3"/>
            <p:cNvSpPr/>
            <p:nvPr/>
          </p:nvSpPr>
          <p:spPr>
            <a:xfrm>
              <a:off x="6817550" y="4339350"/>
              <a:ext cx="56250" cy="56250"/>
            </a:xfrm>
            <a:custGeom>
              <a:avLst/>
              <a:gdLst/>
              <a:ahLst/>
              <a:cxnLst/>
              <a:rect l="l" t="t" r="r" b="b"/>
              <a:pathLst>
                <a:path w="2250" h="2250" extrusionOk="0">
                  <a:moveTo>
                    <a:pt x="1125" y="0"/>
                  </a:moveTo>
                  <a:cubicBezTo>
                    <a:pt x="517" y="0"/>
                    <a:pt x="0" y="517"/>
                    <a:pt x="0" y="1125"/>
                  </a:cubicBezTo>
                  <a:cubicBezTo>
                    <a:pt x="0" y="1763"/>
                    <a:pt x="517" y="2250"/>
                    <a:pt x="1125" y="2250"/>
                  </a:cubicBezTo>
                  <a:cubicBezTo>
                    <a:pt x="1733" y="2250"/>
                    <a:pt x="2249" y="1763"/>
                    <a:pt x="2249" y="1125"/>
                  </a:cubicBezTo>
                  <a:cubicBezTo>
                    <a:pt x="224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3"/>
            <p:cNvSpPr/>
            <p:nvPr/>
          </p:nvSpPr>
          <p:spPr>
            <a:xfrm>
              <a:off x="8113175" y="4334988"/>
              <a:ext cx="55500" cy="56250"/>
            </a:xfrm>
            <a:custGeom>
              <a:avLst/>
              <a:gdLst/>
              <a:ahLst/>
              <a:cxnLst/>
              <a:rect l="l" t="t" r="r" b="b"/>
              <a:pathLst>
                <a:path w="2220" h="2250" extrusionOk="0">
                  <a:moveTo>
                    <a:pt x="1125" y="1"/>
                  </a:moveTo>
                  <a:cubicBezTo>
                    <a:pt x="487" y="1"/>
                    <a:pt x="0" y="487"/>
                    <a:pt x="0" y="1125"/>
                  </a:cubicBezTo>
                  <a:cubicBezTo>
                    <a:pt x="0" y="1733"/>
                    <a:pt x="487" y="2250"/>
                    <a:pt x="1125" y="2250"/>
                  </a:cubicBezTo>
                  <a:cubicBezTo>
                    <a:pt x="1733" y="2250"/>
                    <a:pt x="2219" y="1733"/>
                    <a:pt x="2219" y="1125"/>
                  </a:cubicBezTo>
                  <a:cubicBezTo>
                    <a:pt x="221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3"/>
            <p:cNvSpPr/>
            <p:nvPr/>
          </p:nvSpPr>
          <p:spPr>
            <a:xfrm>
              <a:off x="7393550" y="4343713"/>
              <a:ext cx="55500" cy="56250"/>
            </a:xfrm>
            <a:custGeom>
              <a:avLst/>
              <a:gdLst/>
              <a:ahLst/>
              <a:cxnLst/>
              <a:rect l="l" t="t" r="r" b="b"/>
              <a:pathLst>
                <a:path w="2220" h="2250" extrusionOk="0">
                  <a:moveTo>
                    <a:pt x="1125" y="1"/>
                  </a:moveTo>
                  <a:cubicBezTo>
                    <a:pt x="487" y="1"/>
                    <a:pt x="0" y="487"/>
                    <a:pt x="0" y="1125"/>
                  </a:cubicBezTo>
                  <a:cubicBezTo>
                    <a:pt x="0" y="1733"/>
                    <a:pt x="487" y="2250"/>
                    <a:pt x="1125" y="2250"/>
                  </a:cubicBezTo>
                  <a:cubicBezTo>
                    <a:pt x="1733" y="2250"/>
                    <a:pt x="2219" y="1733"/>
                    <a:pt x="2219" y="1125"/>
                  </a:cubicBezTo>
                  <a:cubicBezTo>
                    <a:pt x="221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3"/>
            <p:cNvSpPr/>
            <p:nvPr/>
          </p:nvSpPr>
          <p:spPr>
            <a:xfrm>
              <a:off x="5954300" y="4339350"/>
              <a:ext cx="55500" cy="56250"/>
            </a:xfrm>
            <a:custGeom>
              <a:avLst/>
              <a:gdLst/>
              <a:ahLst/>
              <a:cxnLst/>
              <a:rect l="l" t="t" r="r" b="b"/>
              <a:pathLst>
                <a:path w="2220" h="2250" extrusionOk="0">
                  <a:moveTo>
                    <a:pt x="1125" y="0"/>
                  </a:moveTo>
                  <a:cubicBezTo>
                    <a:pt x="487" y="0"/>
                    <a:pt x="0" y="517"/>
                    <a:pt x="0" y="1125"/>
                  </a:cubicBezTo>
                  <a:cubicBezTo>
                    <a:pt x="0" y="1733"/>
                    <a:pt x="487" y="2249"/>
                    <a:pt x="1125" y="2249"/>
                  </a:cubicBezTo>
                  <a:cubicBezTo>
                    <a:pt x="1733" y="2249"/>
                    <a:pt x="2219" y="1733"/>
                    <a:pt x="2219" y="1125"/>
                  </a:cubicBezTo>
                  <a:cubicBezTo>
                    <a:pt x="221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3"/>
            <p:cNvSpPr/>
            <p:nvPr/>
          </p:nvSpPr>
          <p:spPr>
            <a:xfrm>
              <a:off x="6673925" y="4339350"/>
              <a:ext cx="55500" cy="56250"/>
            </a:xfrm>
            <a:custGeom>
              <a:avLst/>
              <a:gdLst/>
              <a:ahLst/>
              <a:cxnLst/>
              <a:rect l="l" t="t" r="r" b="b"/>
              <a:pathLst>
                <a:path w="2220" h="2250" extrusionOk="0">
                  <a:moveTo>
                    <a:pt x="1125" y="0"/>
                  </a:moveTo>
                  <a:cubicBezTo>
                    <a:pt x="487" y="0"/>
                    <a:pt x="0" y="517"/>
                    <a:pt x="0" y="1125"/>
                  </a:cubicBezTo>
                  <a:cubicBezTo>
                    <a:pt x="0" y="1763"/>
                    <a:pt x="487" y="2250"/>
                    <a:pt x="1125" y="2250"/>
                  </a:cubicBezTo>
                  <a:cubicBezTo>
                    <a:pt x="1733" y="2250"/>
                    <a:pt x="2219" y="1763"/>
                    <a:pt x="2219" y="1125"/>
                  </a:cubicBezTo>
                  <a:cubicBezTo>
                    <a:pt x="221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7" name="Google Shape;97;p3"/>
          <p:cNvSpPr txBox="1">
            <a:spLocks noGrp="1"/>
          </p:cNvSpPr>
          <p:nvPr>
            <p:ph type="title"/>
          </p:nvPr>
        </p:nvSpPr>
        <p:spPr>
          <a:xfrm>
            <a:off x="3830600" y="2368950"/>
            <a:ext cx="4599600" cy="856500"/>
          </a:xfrm>
          <a:prstGeom prst="rect">
            <a:avLst/>
          </a:prstGeom>
        </p:spPr>
        <p:txBody>
          <a:bodyPr spcFirstLastPara="1" wrap="square" lIns="91425" tIns="91425" rIns="91425" bIns="91425" anchor="b" anchorCtr="0">
            <a:noAutofit/>
          </a:bodyPr>
          <a:lstStyle>
            <a:lvl1pPr lvl="0" algn="r">
              <a:spcBef>
                <a:spcPts val="0"/>
              </a:spcBef>
              <a:spcAft>
                <a:spcPts val="0"/>
              </a:spcAft>
              <a:buSzPts val="3600"/>
              <a:buNone/>
              <a:defRPr sz="4000">
                <a:latin typeface="Poppins Medium"/>
                <a:ea typeface="Poppins Medium"/>
                <a:cs typeface="Poppins Medium"/>
                <a:sym typeface="Poppins Medium"/>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98" name="Google Shape;98;p3"/>
          <p:cNvSpPr txBox="1">
            <a:spLocks noGrp="1"/>
          </p:cNvSpPr>
          <p:nvPr>
            <p:ph type="title" idx="2" hasCustomPrompt="1"/>
          </p:nvPr>
        </p:nvSpPr>
        <p:spPr>
          <a:xfrm>
            <a:off x="6554875" y="971663"/>
            <a:ext cx="1875900" cy="11373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6000"/>
              <a:buNone/>
              <a:defRPr sz="9000">
                <a:solidFill>
                  <a:schemeClr val="dk2"/>
                </a:solidFill>
                <a:latin typeface="Poppins Medium"/>
                <a:ea typeface="Poppins Medium"/>
                <a:cs typeface="Poppins Medium"/>
                <a:sym typeface="Poppins Medium"/>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99" name="Google Shape;99;p3"/>
          <p:cNvSpPr txBox="1">
            <a:spLocks noGrp="1"/>
          </p:cNvSpPr>
          <p:nvPr>
            <p:ph type="subTitle" idx="1"/>
          </p:nvPr>
        </p:nvSpPr>
        <p:spPr>
          <a:xfrm>
            <a:off x="3830600" y="3219025"/>
            <a:ext cx="4599600" cy="495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40"/>
        <p:cNvGrpSpPr/>
        <p:nvPr/>
      </p:nvGrpSpPr>
      <p:grpSpPr>
        <a:xfrm>
          <a:off x="0" y="0"/>
          <a:ext cx="0" cy="0"/>
          <a:chOff x="0" y="0"/>
          <a:chExt cx="0" cy="0"/>
        </a:xfrm>
      </p:grpSpPr>
      <p:grpSp>
        <p:nvGrpSpPr>
          <p:cNvPr id="141" name="Google Shape;141;p5"/>
          <p:cNvGrpSpPr/>
          <p:nvPr/>
        </p:nvGrpSpPr>
        <p:grpSpPr>
          <a:xfrm flipH="1">
            <a:off x="7919517" y="3983460"/>
            <a:ext cx="1895833" cy="1895866"/>
            <a:chOff x="3835450" y="-252000"/>
            <a:chExt cx="1445325" cy="1445350"/>
          </a:xfrm>
        </p:grpSpPr>
        <p:sp>
          <p:nvSpPr>
            <p:cNvPr id="142" name="Google Shape;142;p5"/>
            <p:cNvSpPr/>
            <p:nvPr/>
          </p:nvSpPr>
          <p:spPr>
            <a:xfrm>
              <a:off x="3835450" y="-252000"/>
              <a:ext cx="1445325" cy="1445350"/>
            </a:xfrm>
            <a:custGeom>
              <a:avLst/>
              <a:gdLst/>
              <a:ahLst/>
              <a:cxnLst/>
              <a:rect l="l" t="t" r="r" b="b"/>
              <a:pathLst>
                <a:path w="57813" h="57814" fill="none" extrusionOk="0">
                  <a:moveTo>
                    <a:pt x="43375" y="14439"/>
                  </a:moveTo>
                  <a:lnTo>
                    <a:pt x="28907" y="1"/>
                  </a:lnTo>
                  <a:lnTo>
                    <a:pt x="14438" y="14439"/>
                  </a:lnTo>
                  <a:lnTo>
                    <a:pt x="0" y="28907"/>
                  </a:lnTo>
                  <a:lnTo>
                    <a:pt x="14438" y="43375"/>
                  </a:lnTo>
                  <a:lnTo>
                    <a:pt x="28907" y="57813"/>
                  </a:lnTo>
                  <a:lnTo>
                    <a:pt x="43375" y="43375"/>
                  </a:lnTo>
                  <a:lnTo>
                    <a:pt x="57813" y="28907"/>
                  </a:lnTo>
                  <a:close/>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5"/>
            <p:cNvSpPr/>
            <p:nvPr/>
          </p:nvSpPr>
          <p:spPr>
            <a:xfrm>
              <a:off x="3972225" y="-115200"/>
              <a:ext cx="1171775" cy="1171750"/>
            </a:xfrm>
            <a:custGeom>
              <a:avLst/>
              <a:gdLst/>
              <a:ahLst/>
              <a:cxnLst/>
              <a:rect l="l" t="t" r="r" b="b"/>
              <a:pathLst>
                <a:path w="46871" h="46870" fill="none" extrusionOk="0">
                  <a:moveTo>
                    <a:pt x="46871" y="23435"/>
                  </a:moveTo>
                  <a:lnTo>
                    <a:pt x="35138" y="11733"/>
                  </a:lnTo>
                  <a:lnTo>
                    <a:pt x="23436" y="0"/>
                  </a:lnTo>
                  <a:lnTo>
                    <a:pt x="11733" y="11733"/>
                  </a:lnTo>
                  <a:lnTo>
                    <a:pt x="0" y="23435"/>
                  </a:lnTo>
                  <a:lnTo>
                    <a:pt x="11733" y="35137"/>
                  </a:lnTo>
                  <a:lnTo>
                    <a:pt x="23436" y="46870"/>
                  </a:lnTo>
                  <a:lnTo>
                    <a:pt x="35138" y="35137"/>
                  </a:lnTo>
                  <a:close/>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5"/>
            <p:cNvSpPr/>
            <p:nvPr/>
          </p:nvSpPr>
          <p:spPr>
            <a:xfrm>
              <a:off x="4109775" y="22325"/>
              <a:ext cx="896700" cy="896700"/>
            </a:xfrm>
            <a:custGeom>
              <a:avLst/>
              <a:gdLst/>
              <a:ahLst/>
              <a:cxnLst/>
              <a:rect l="l" t="t" r="r" b="b"/>
              <a:pathLst>
                <a:path w="35868" h="35868" fill="none" extrusionOk="0">
                  <a:moveTo>
                    <a:pt x="35867" y="17934"/>
                  </a:moveTo>
                  <a:lnTo>
                    <a:pt x="26900" y="8967"/>
                  </a:lnTo>
                  <a:lnTo>
                    <a:pt x="17934" y="1"/>
                  </a:lnTo>
                  <a:lnTo>
                    <a:pt x="8967" y="8967"/>
                  </a:lnTo>
                  <a:lnTo>
                    <a:pt x="0" y="17934"/>
                  </a:lnTo>
                  <a:lnTo>
                    <a:pt x="8967" y="26901"/>
                  </a:lnTo>
                  <a:lnTo>
                    <a:pt x="17934" y="35867"/>
                  </a:lnTo>
                  <a:lnTo>
                    <a:pt x="26900" y="26901"/>
                  </a:lnTo>
                  <a:close/>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5"/>
            <p:cNvSpPr/>
            <p:nvPr/>
          </p:nvSpPr>
          <p:spPr>
            <a:xfrm>
              <a:off x="4247300" y="159875"/>
              <a:ext cx="621625" cy="621600"/>
            </a:xfrm>
            <a:custGeom>
              <a:avLst/>
              <a:gdLst/>
              <a:ahLst/>
              <a:cxnLst/>
              <a:rect l="l" t="t" r="r" b="b"/>
              <a:pathLst>
                <a:path w="24865" h="24864" fill="none" extrusionOk="0">
                  <a:moveTo>
                    <a:pt x="24864" y="12432"/>
                  </a:moveTo>
                  <a:lnTo>
                    <a:pt x="18664" y="6201"/>
                  </a:lnTo>
                  <a:lnTo>
                    <a:pt x="12433" y="0"/>
                  </a:lnTo>
                  <a:lnTo>
                    <a:pt x="6201" y="6201"/>
                  </a:lnTo>
                  <a:lnTo>
                    <a:pt x="1" y="12432"/>
                  </a:lnTo>
                  <a:lnTo>
                    <a:pt x="6201" y="18663"/>
                  </a:lnTo>
                  <a:lnTo>
                    <a:pt x="12433" y="24864"/>
                  </a:lnTo>
                  <a:lnTo>
                    <a:pt x="18664" y="18663"/>
                  </a:lnTo>
                  <a:close/>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5"/>
            <p:cNvSpPr/>
            <p:nvPr/>
          </p:nvSpPr>
          <p:spPr>
            <a:xfrm>
              <a:off x="4384075" y="296650"/>
              <a:ext cx="348075" cy="348050"/>
            </a:xfrm>
            <a:custGeom>
              <a:avLst/>
              <a:gdLst/>
              <a:ahLst/>
              <a:cxnLst/>
              <a:rect l="l" t="t" r="r" b="b"/>
              <a:pathLst>
                <a:path w="13923" h="13922" fill="none" extrusionOk="0">
                  <a:moveTo>
                    <a:pt x="10427" y="3496"/>
                  </a:moveTo>
                  <a:lnTo>
                    <a:pt x="6962" y="0"/>
                  </a:lnTo>
                  <a:lnTo>
                    <a:pt x="3496" y="3496"/>
                  </a:lnTo>
                  <a:lnTo>
                    <a:pt x="1" y="6961"/>
                  </a:lnTo>
                  <a:lnTo>
                    <a:pt x="3496" y="10426"/>
                  </a:lnTo>
                  <a:lnTo>
                    <a:pt x="6962" y="13922"/>
                  </a:lnTo>
                  <a:lnTo>
                    <a:pt x="10427" y="10426"/>
                  </a:lnTo>
                  <a:lnTo>
                    <a:pt x="13922" y="6961"/>
                  </a:lnTo>
                  <a:close/>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 name="Google Shape;147;p5"/>
          <p:cNvGrpSpPr/>
          <p:nvPr/>
        </p:nvGrpSpPr>
        <p:grpSpPr>
          <a:xfrm flipH="1">
            <a:off x="-1513236" y="3983450"/>
            <a:ext cx="3382300" cy="1993950"/>
            <a:chOff x="1317925" y="2802775"/>
            <a:chExt cx="3382300" cy="1993950"/>
          </a:xfrm>
        </p:grpSpPr>
        <p:sp>
          <p:nvSpPr>
            <p:cNvPr id="148" name="Google Shape;148;p5"/>
            <p:cNvSpPr/>
            <p:nvPr/>
          </p:nvSpPr>
          <p:spPr>
            <a:xfrm>
              <a:off x="1317925" y="2802775"/>
              <a:ext cx="2000050" cy="1993950"/>
            </a:xfrm>
            <a:custGeom>
              <a:avLst/>
              <a:gdLst/>
              <a:ahLst/>
              <a:cxnLst/>
              <a:rect l="l" t="t" r="r" b="b"/>
              <a:pathLst>
                <a:path w="80002" h="79758" fill="none" extrusionOk="0">
                  <a:moveTo>
                    <a:pt x="80002" y="0"/>
                  </a:moveTo>
                  <a:lnTo>
                    <a:pt x="0"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5"/>
            <p:cNvSpPr/>
            <p:nvPr/>
          </p:nvSpPr>
          <p:spPr>
            <a:xfrm>
              <a:off x="1444050" y="2802775"/>
              <a:ext cx="1999325" cy="1993950"/>
            </a:xfrm>
            <a:custGeom>
              <a:avLst/>
              <a:gdLst/>
              <a:ahLst/>
              <a:cxnLst/>
              <a:rect l="l" t="t" r="r" b="b"/>
              <a:pathLst>
                <a:path w="79973" h="79758" fill="none" extrusionOk="0">
                  <a:moveTo>
                    <a:pt x="79972" y="0"/>
                  </a:moveTo>
                  <a:lnTo>
                    <a:pt x="1"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5"/>
            <p:cNvSpPr/>
            <p:nvPr/>
          </p:nvSpPr>
          <p:spPr>
            <a:xfrm>
              <a:off x="1569450" y="2802775"/>
              <a:ext cx="2000050" cy="1993950"/>
            </a:xfrm>
            <a:custGeom>
              <a:avLst/>
              <a:gdLst/>
              <a:ahLst/>
              <a:cxnLst/>
              <a:rect l="l" t="t" r="r" b="b"/>
              <a:pathLst>
                <a:path w="80002" h="79758" fill="none" extrusionOk="0">
                  <a:moveTo>
                    <a:pt x="80002" y="0"/>
                  </a:moveTo>
                  <a:lnTo>
                    <a:pt x="0"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5"/>
            <p:cNvSpPr/>
            <p:nvPr/>
          </p:nvSpPr>
          <p:spPr>
            <a:xfrm>
              <a:off x="1695575" y="2802775"/>
              <a:ext cx="1999325" cy="1993950"/>
            </a:xfrm>
            <a:custGeom>
              <a:avLst/>
              <a:gdLst/>
              <a:ahLst/>
              <a:cxnLst/>
              <a:rect l="l" t="t" r="r" b="b"/>
              <a:pathLst>
                <a:path w="79973" h="79758" fill="none" extrusionOk="0">
                  <a:moveTo>
                    <a:pt x="79972" y="0"/>
                  </a:moveTo>
                  <a:lnTo>
                    <a:pt x="1"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5"/>
            <p:cNvSpPr/>
            <p:nvPr/>
          </p:nvSpPr>
          <p:spPr>
            <a:xfrm>
              <a:off x="1820975" y="2802775"/>
              <a:ext cx="2000050" cy="1993950"/>
            </a:xfrm>
            <a:custGeom>
              <a:avLst/>
              <a:gdLst/>
              <a:ahLst/>
              <a:cxnLst/>
              <a:rect l="l" t="t" r="r" b="b"/>
              <a:pathLst>
                <a:path w="80002" h="79758" fill="none" extrusionOk="0">
                  <a:moveTo>
                    <a:pt x="80002" y="0"/>
                  </a:moveTo>
                  <a:lnTo>
                    <a:pt x="0"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5"/>
            <p:cNvSpPr/>
            <p:nvPr/>
          </p:nvSpPr>
          <p:spPr>
            <a:xfrm>
              <a:off x="1946350" y="2802775"/>
              <a:ext cx="2000075" cy="1993950"/>
            </a:xfrm>
            <a:custGeom>
              <a:avLst/>
              <a:gdLst/>
              <a:ahLst/>
              <a:cxnLst/>
              <a:rect l="l" t="t" r="r" b="b"/>
              <a:pathLst>
                <a:path w="80003" h="79758" fill="none" extrusionOk="0">
                  <a:moveTo>
                    <a:pt x="80002" y="0"/>
                  </a:moveTo>
                  <a:lnTo>
                    <a:pt x="1"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5"/>
            <p:cNvSpPr/>
            <p:nvPr/>
          </p:nvSpPr>
          <p:spPr>
            <a:xfrm>
              <a:off x="2072500" y="2802775"/>
              <a:ext cx="1999300" cy="1993950"/>
            </a:xfrm>
            <a:custGeom>
              <a:avLst/>
              <a:gdLst/>
              <a:ahLst/>
              <a:cxnLst/>
              <a:rect l="l" t="t" r="r" b="b"/>
              <a:pathLst>
                <a:path w="79972" h="79758" fill="none" extrusionOk="0">
                  <a:moveTo>
                    <a:pt x="79971" y="0"/>
                  </a:moveTo>
                  <a:lnTo>
                    <a:pt x="0"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5"/>
            <p:cNvSpPr/>
            <p:nvPr/>
          </p:nvSpPr>
          <p:spPr>
            <a:xfrm>
              <a:off x="2197875" y="2802775"/>
              <a:ext cx="2000050" cy="1993950"/>
            </a:xfrm>
            <a:custGeom>
              <a:avLst/>
              <a:gdLst/>
              <a:ahLst/>
              <a:cxnLst/>
              <a:rect l="l" t="t" r="r" b="b"/>
              <a:pathLst>
                <a:path w="80002" h="79758" fill="none" extrusionOk="0">
                  <a:moveTo>
                    <a:pt x="80002" y="0"/>
                  </a:moveTo>
                  <a:lnTo>
                    <a:pt x="1"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5"/>
            <p:cNvSpPr/>
            <p:nvPr/>
          </p:nvSpPr>
          <p:spPr>
            <a:xfrm>
              <a:off x="2323250" y="2802775"/>
              <a:ext cx="2000075" cy="1993950"/>
            </a:xfrm>
            <a:custGeom>
              <a:avLst/>
              <a:gdLst/>
              <a:ahLst/>
              <a:cxnLst/>
              <a:rect l="l" t="t" r="r" b="b"/>
              <a:pathLst>
                <a:path w="80003" h="79758" fill="none" extrusionOk="0">
                  <a:moveTo>
                    <a:pt x="80002" y="0"/>
                  </a:moveTo>
                  <a:lnTo>
                    <a:pt x="1"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5"/>
            <p:cNvSpPr/>
            <p:nvPr/>
          </p:nvSpPr>
          <p:spPr>
            <a:xfrm>
              <a:off x="2449400" y="2802775"/>
              <a:ext cx="1999300" cy="1993950"/>
            </a:xfrm>
            <a:custGeom>
              <a:avLst/>
              <a:gdLst/>
              <a:ahLst/>
              <a:cxnLst/>
              <a:rect l="l" t="t" r="r" b="b"/>
              <a:pathLst>
                <a:path w="79972" h="79758" fill="none" extrusionOk="0">
                  <a:moveTo>
                    <a:pt x="79972" y="0"/>
                  </a:moveTo>
                  <a:lnTo>
                    <a:pt x="0"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5"/>
            <p:cNvSpPr/>
            <p:nvPr/>
          </p:nvSpPr>
          <p:spPr>
            <a:xfrm>
              <a:off x="2574775" y="2802775"/>
              <a:ext cx="2000075" cy="1993950"/>
            </a:xfrm>
            <a:custGeom>
              <a:avLst/>
              <a:gdLst/>
              <a:ahLst/>
              <a:cxnLst/>
              <a:rect l="l" t="t" r="r" b="b"/>
              <a:pathLst>
                <a:path w="80003" h="79758" fill="none" extrusionOk="0">
                  <a:moveTo>
                    <a:pt x="80002" y="0"/>
                  </a:moveTo>
                  <a:lnTo>
                    <a:pt x="1"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5"/>
            <p:cNvSpPr/>
            <p:nvPr/>
          </p:nvSpPr>
          <p:spPr>
            <a:xfrm>
              <a:off x="2700175" y="2802775"/>
              <a:ext cx="2000050" cy="1993950"/>
            </a:xfrm>
            <a:custGeom>
              <a:avLst/>
              <a:gdLst/>
              <a:ahLst/>
              <a:cxnLst/>
              <a:rect l="l" t="t" r="r" b="b"/>
              <a:pathLst>
                <a:path w="80002" h="79758" fill="none" extrusionOk="0">
                  <a:moveTo>
                    <a:pt x="80002" y="0"/>
                  </a:moveTo>
                  <a:lnTo>
                    <a:pt x="0"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 name="Google Shape;160;p5"/>
          <p:cNvGrpSpPr/>
          <p:nvPr/>
        </p:nvGrpSpPr>
        <p:grpSpPr>
          <a:xfrm>
            <a:off x="-1021739" y="0"/>
            <a:ext cx="1734954" cy="1734954"/>
            <a:chOff x="6340050" y="754850"/>
            <a:chExt cx="1595800" cy="1595800"/>
          </a:xfrm>
        </p:grpSpPr>
        <p:sp>
          <p:nvSpPr>
            <p:cNvPr id="161" name="Google Shape;161;p5"/>
            <p:cNvSpPr/>
            <p:nvPr/>
          </p:nvSpPr>
          <p:spPr>
            <a:xfrm>
              <a:off x="6517100" y="931925"/>
              <a:ext cx="1240925" cy="1241675"/>
            </a:xfrm>
            <a:custGeom>
              <a:avLst/>
              <a:gdLst/>
              <a:ahLst/>
              <a:cxnLst/>
              <a:rect l="l" t="t" r="r" b="b"/>
              <a:pathLst>
                <a:path w="49637" h="49667" extrusionOk="0">
                  <a:moveTo>
                    <a:pt x="24834" y="16870"/>
                  </a:moveTo>
                  <a:cubicBezTo>
                    <a:pt x="29211" y="16870"/>
                    <a:pt x="32798" y="20426"/>
                    <a:pt x="32798" y="24833"/>
                  </a:cubicBezTo>
                  <a:cubicBezTo>
                    <a:pt x="32798" y="29241"/>
                    <a:pt x="29211" y="32797"/>
                    <a:pt x="24834" y="32797"/>
                  </a:cubicBezTo>
                  <a:cubicBezTo>
                    <a:pt x="20427" y="32797"/>
                    <a:pt x="16840" y="29241"/>
                    <a:pt x="16840" y="24833"/>
                  </a:cubicBezTo>
                  <a:cubicBezTo>
                    <a:pt x="16840" y="20426"/>
                    <a:pt x="20427" y="16870"/>
                    <a:pt x="24834" y="16870"/>
                  </a:cubicBezTo>
                  <a:close/>
                  <a:moveTo>
                    <a:pt x="24834" y="0"/>
                  </a:moveTo>
                  <a:cubicBezTo>
                    <a:pt x="11095" y="0"/>
                    <a:pt x="1" y="11125"/>
                    <a:pt x="1" y="24833"/>
                  </a:cubicBezTo>
                  <a:cubicBezTo>
                    <a:pt x="1" y="38542"/>
                    <a:pt x="11126" y="49666"/>
                    <a:pt x="24834" y="49666"/>
                  </a:cubicBezTo>
                  <a:cubicBezTo>
                    <a:pt x="38542" y="49666"/>
                    <a:pt x="49637" y="38542"/>
                    <a:pt x="49637" y="24833"/>
                  </a:cubicBezTo>
                  <a:cubicBezTo>
                    <a:pt x="49637" y="11125"/>
                    <a:pt x="38542" y="0"/>
                    <a:pt x="248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5"/>
            <p:cNvSpPr/>
            <p:nvPr/>
          </p:nvSpPr>
          <p:spPr>
            <a:xfrm>
              <a:off x="6340050" y="754850"/>
              <a:ext cx="1595800" cy="1595800"/>
            </a:xfrm>
            <a:custGeom>
              <a:avLst/>
              <a:gdLst/>
              <a:ahLst/>
              <a:cxnLst/>
              <a:rect l="l" t="t" r="r" b="b"/>
              <a:pathLst>
                <a:path w="63832" h="63832" fill="none" extrusionOk="0">
                  <a:moveTo>
                    <a:pt x="31916" y="1"/>
                  </a:moveTo>
                  <a:cubicBezTo>
                    <a:pt x="14286" y="1"/>
                    <a:pt x="0" y="14287"/>
                    <a:pt x="0" y="31916"/>
                  </a:cubicBezTo>
                  <a:cubicBezTo>
                    <a:pt x="0" y="49546"/>
                    <a:pt x="14286" y="63832"/>
                    <a:pt x="31916" y="63832"/>
                  </a:cubicBezTo>
                  <a:cubicBezTo>
                    <a:pt x="49515" y="63832"/>
                    <a:pt x="63831" y="49546"/>
                    <a:pt x="63831" y="31916"/>
                  </a:cubicBezTo>
                  <a:cubicBezTo>
                    <a:pt x="63831" y="14287"/>
                    <a:pt x="49515" y="1"/>
                    <a:pt x="31916" y="1"/>
                  </a:cubicBezTo>
                  <a:close/>
                </a:path>
              </a:pathLst>
            </a:custGeom>
            <a:noFill/>
            <a:ln w="98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5"/>
            <p:cNvSpPr/>
            <p:nvPr/>
          </p:nvSpPr>
          <p:spPr>
            <a:xfrm>
              <a:off x="6781550" y="1196350"/>
              <a:ext cx="712050" cy="712050"/>
            </a:xfrm>
            <a:custGeom>
              <a:avLst/>
              <a:gdLst/>
              <a:ahLst/>
              <a:cxnLst/>
              <a:rect l="l" t="t" r="r" b="b"/>
              <a:pathLst>
                <a:path w="28482" h="28482" extrusionOk="0">
                  <a:moveTo>
                    <a:pt x="14256" y="9667"/>
                  </a:moveTo>
                  <a:cubicBezTo>
                    <a:pt x="16779" y="9667"/>
                    <a:pt x="18815" y="11733"/>
                    <a:pt x="18815" y="14256"/>
                  </a:cubicBezTo>
                  <a:cubicBezTo>
                    <a:pt x="18815" y="16779"/>
                    <a:pt x="16779" y="18816"/>
                    <a:pt x="14256" y="18816"/>
                  </a:cubicBezTo>
                  <a:cubicBezTo>
                    <a:pt x="11703" y="18816"/>
                    <a:pt x="9666" y="16779"/>
                    <a:pt x="9666" y="14256"/>
                  </a:cubicBezTo>
                  <a:cubicBezTo>
                    <a:pt x="9666" y="11733"/>
                    <a:pt x="11703" y="9667"/>
                    <a:pt x="14256" y="9667"/>
                  </a:cubicBezTo>
                  <a:close/>
                  <a:moveTo>
                    <a:pt x="14256" y="1"/>
                  </a:moveTo>
                  <a:cubicBezTo>
                    <a:pt x="6384" y="1"/>
                    <a:pt x="0" y="6384"/>
                    <a:pt x="0" y="14256"/>
                  </a:cubicBezTo>
                  <a:cubicBezTo>
                    <a:pt x="0" y="22129"/>
                    <a:pt x="6384" y="28481"/>
                    <a:pt x="14256" y="28481"/>
                  </a:cubicBezTo>
                  <a:cubicBezTo>
                    <a:pt x="22098" y="28481"/>
                    <a:pt x="28481" y="22129"/>
                    <a:pt x="28481" y="14256"/>
                  </a:cubicBezTo>
                  <a:cubicBezTo>
                    <a:pt x="28481" y="6384"/>
                    <a:pt x="22098" y="1"/>
                    <a:pt x="142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 name="Google Shape;164;p5"/>
          <p:cNvGrpSpPr/>
          <p:nvPr/>
        </p:nvGrpSpPr>
        <p:grpSpPr>
          <a:xfrm flipH="1">
            <a:off x="7855963" y="-320208"/>
            <a:ext cx="1604419" cy="1604360"/>
            <a:chOff x="-74975" y="157600"/>
            <a:chExt cx="1604419" cy="1604360"/>
          </a:xfrm>
        </p:grpSpPr>
        <p:sp>
          <p:nvSpPr>
            <p:cNvPr id="165" name="Google Shape;165;p5"/>
            <p:cNvSpPr/>
            <p:nvPr/>
          </p:nvSpPr>
          <p:spPr>
            <a:xfrm>
              <a:off x="399627" y="632159"/>
              <a:ext cx="1129817" cy="1129801"/>
            </a:xfrm>
            <a:custGeom>
              <a:avLst/>
              <a:gdLst/>
              <a:ahLst/>
              <a:cxnLst/>
              <a:rect l="l" t="t" r="r" b="b"/>
              <a:pathLst>
                <a:path w="70306" h="70305" extrusionOk="0">
                  <a:moveTo>
                    <a:pt x="0" y="0"/>
                  </a:moveTo>
                  <a:lnTo>
                    <a:pt x="0" y="70305"/>
                  </a:lnTo>
                  <a:lnTo>
                    <a:pt x="70305" y="0"/>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5"/>
            <p:cNvSpPr/>
            <p:nvPr/>
          </p:nvSpPr>
          <p:spPr>
            <a:xfrm>
              <a:off x="238125" y="470675"/>
              <a:ext cx="824500" cy="824500"/>
            </a:xfrm>
            <a:custGeom>
              <a:avLst/>
              <a:gdLst/>
              <a:ahLst/>
              <a:cxnLst/>
              <a:rect l="l" t="t" r="r" b="b"/>
              <a:pathLst>
                <a:path w="32980" h="32980" extrusionOk="0">
                  <a:moveTo>
                    <a:pt x="0" y="0"/>
                  </a:moveTo>
                  <a:lnTo>
                    <a:pt x="0" y="32979"/>
                  </a:lnTo>
                  <a:lnTo>
                    <a:pt x="32979" y="0"/>
                  </a:lnTo>
                  <a:close/>
                </a:path>
              </a:pathLst>
            </a:custGeom>
            <a:solidFill>
              <a:srgbClr val="3686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5"/>
            <p:cNvSpPr/>
            <p:nvPr/>
          </p:nvSpPr>
          <p:spPr>
            <a:xfrm>
              <a:off x="213025" y="445575"/>
              <a:ext cx="758400" cy="758400"/>
            </a:xfrm>
            <a:custGeom>
              <a:avLst/>
              <a:gdLst/>
              <a:ahLst/>
              <a:cxnLst/>
              <a:rect l="l" t="t" r="r" b="b"/>
              <a:pathLst>
                <a:path w="30336" h="30336" fill="none" extrusionOk="0">
                  <a:moveTo>
                    <a:pt x="1" y="30336"/>
                  </a:moveTo>
                  <a:lnTo>
                    <a:pt x="30336" y="1"/>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5"/>
            <p:cNvSpPr/>
            <p:nvPr/>
          </p:nvSpPr>
          <p:spPr>
            <a:xfrm>
              <a:off x="155275" y="387825"/>
              <a:ext cx="758400" cy="758400"/>
            </a:xfrm>
            <a:custGeom>
              <a:avLst/>
              <a:gdLst/>
              <a:ahLst/>
              <a:cxnLst/>
              <a:rect l="l" t="t" r="r" b="b"/>
              <a:pathLst>
                <a:path w="30336" h="30336" fill="none" extrusionOk="0">
                  <a:moveTo>
                    <a:pt x="1" y="30336"/>
                  </a:moveTo>
                  <a:lnTo>
                    <a:pt x="30336" y="1"/>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5"/>
            <p:cNvSpPr/>
            <p:nvPr/>
          </p:nvSpPr>
          <p:spPr>
            <a:xfrm>
              <a:off x="98300" y="330850"/>
              <a:ext cx="757625" cy="757625"/>
            </a:xfrm>
            <a:custGeom>
              <a:avLst/>
              <a:gdLst/>
              <a:ahLst/>
              <a:cxnLst/>
              <a:rect l="l" t="t" r="r" b="b"/>
              <a:pathLst>
                <a:path w="30305" h="30305" fill="none" extrusionOk="0">
                  <a:moveTo>
                    <a:pt x="0" y="30305"/>
                  </a:moveTo>
                  <a:lnTo>
                    <a:pt x="30305" y="0"/>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5"/>
            <p:cNvSpPr/>
            <p:nvPr/>
          </p:nvSpPr>
          <p:spPr>
            <a:xfrm>
              <a:off x="40550" y="273100"/>
              <a:ext cx="758400" cy="758375"/>
            </a:xfrm>
            <a:custGeom>
              <a:avLst/>
              <a:gdLst/>
              <a:ahLst/>
              <a:cxnLst/>
              <a:rect l="l" t="t" r="r" b="b"/>
              <a:pathLst>
                <a:path w="30336" h="30335" fill="none" extrusionOk="0">
                  <a:moveTo>
                    <a:pt x="0" y="30335"/>
                  </a:moveTo>
                  <a:lnTo>
                    <a:pt x="30335" y="0"/>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5"/>
            <p:cNvSpPr/>
            <p:nvPr/>
          </p:nvSpPr>
          <p:spPr>
            <a:xfrm>
              <a:off x="-17200" y="215350"/>
              <a:ext cx="758375" cy="758375"/>
            </a:xfrm>
            <a:custGeom>
              <a:avLst/>
              <a:gdLst/>
              <a:ahLst/>
              <a:cxnLst/>
              <a:rect l="l" t="t" r="r" b="b"/>
              <a:pathLst>
                <a:path w="30335" h="30335" fill="none" extrusionOk="0">
                  <a:moveTo>
                    <a:pt x="0" y="30335"/>
                  </a:moveTo>
                  <a:lnTo>
                    <a:pt x="30335" y="0"/>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5"/>
            <p:cNvSpPr/>
            <p:nvPr/>
          </p:nvSpPr>
          <p:spPr>
            <a:xfrm>
              <a:off x="-74975" y="157600"/>
              <a:ext cx="758400" cy="758375"/>
            </a:xfrm>
            <a:custGeom>
              <a:avLst/>
              <a:gdLst/>
              <a:ahLst/>
              <a:cxnLst/>
              <a:rect l="l" t="t" r="r" b="b"/>
              <a:pathLst>
                <a:path w="30336" h="30335" fill="none" extrusionOk="0">
                  <a:moveTo>
                    <a:pt x="1" y="30335"/>
                  </a:moveTo>
                  <a:lnTo>
                    <a:pt x="30336" y="0"/>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5"/>
            <p:cNvSpPr/>
            <p:nvPr/>
          </p:nvSpPr>
          <p:spPr>
            <a:xfrm>
              <a:off x="238125" y="470675"/>
              <a:ext cx="824500" cy="824500"/>
            </a:xfrm>
            <a:custGeom>
              <a:avLst/>
              <a:gdLst/>
              <a:ahLst/>
              <a:cxnLst/>
              <a:rect l="l" t="t" r="r" b="b"/>
              <a:pathLst>
                <a:path w="32980" h="32980" fill="none" extrusionOk="0">
                  <a:moveTo>
                    <a:pt x="0" y="0"/>
                  </a:moveTo>
                  <a:lnTo>
                    <a:pt x="0" y="32979"/>
                  </a:lnTo>
                  <a:lnTo>
                    <a:pt x="32979" y="0"/>
                  </a:lnTo>
                  <a:close/>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4" name="Google Shape;174;p5"/>
          <p:cNvSpPr txBox="1">
            <a:spLocks noGrp="1"/>
          </p:cNvSpPr>
          <p:nvPr>
            <p:ph type="subTitle" idx="1"/>
          </p:nvPr>
        </p:nvSpPr>
        <p:spPr>
          <a:xfrm>
            <a:off x="1140900" y="1990825"/>
            <a:ext cx="3256800" cy="19059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5" name="Google Shape;175;p5"/>
          <p:cNvSpPr txBox="1">
            <a:spLocks noGrp="1"/>
          </p:cNvSpPr>
          <p:nvPr>
            <p:ph type="subTitle" idx="2"/>
          </p:nvPr>
        </p:nvSpPr>
        <p:spPr>
          <a:xfrm>
            <a:off x="4746300" y="1990825"/>
            <a:ext cx="3256800" cy="19059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6" name="Google Shape;176;p5"/>
          <p:cNvSpPr txBox="1">
            <a:spLocks noGrp="1"/>
          </p:cNvSpPr>
          <p:nvPr>
            <p:ph type="title"/>
          </p:nvPr>
        </p:nvSpPr>
        <p:spPr>
          <a:xfrm>
            <a:off x="872100" y="539500"/>
            <a:ext cx="7399800" cy="57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3000">
                <a:latin typeface="Poppins Medium"/>
                <a:ea typeface="Poppins Medium"/>
                <a:cs typeface="Poppins Medium"/>
                <a:sym typeface="Poppins Medium"/>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304"/>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305"/>
        <p:cNvGrpSpPr/>
        <p:nvPr/>
      </p:nvGrpSpPr>
      <p:grpSpPr>
        <a:xfrm>
          <a:off x="0" y="0"/>
          <a:ext cx="0" cy="0"/>
          <a:chOff x="0" y="0"/>
          <a:chExt cx="0" cy="0"/>
        </a:xfrm>
      </p:grpSpPr>
      <p:sp>
        <p:nvSpPr>
          <p:cNvPr id="306" name="Google Shape;306;p13"/>
          <p:cNvSpPr/>
          <p:nvPr/>
        </p:nvSpPr>
        <p:spPr>
          <a:xfrm>
            <a:off x="4" y="4649350"/>
            <a:ext cx="3447249" cy="494158"/>
          </a:xfrm>
          <a:custGeom>
            <a:avLst/>
            <a:gdLst/>
            <a:ahLst/>
            <a:cxnLst/>
            <a:rect l="l" t="t" r="r" b="b"/>
            <a:pathLst>
              <a:path w="108149" h="15503" extrusionOk="0">
                <a:moveTo>
                  <a:pt x="0" y="0"/>
                </a:moveTo>
                <a:lnTo>
                  <a:pt x="0" y="15502"/>
                </a:lnTo>
                <a:lnTo>
                  <a:pt x="108148" y="15502"/>
                </a:lnTo>
                <a:cubicBezTo>
                  <a:pt x="108148" y="6931"/>
                  <a:pt x="101218" y="0"/>
                  <a:pt x="926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7" name="Google Shape;307;p13"/>
          <p:cNvGrpSpPr/>
          <p:nvPr/>
        </p:nvGrpSpPr>
        <p:grpSpPr>
          <a:xfrm>
            <a:off x="8430750" y="407034"/>
            <a:ext cx="2691676" cy="2691631"/>
            <a:chOff x="5165750" y="-1146341"/>
            <a:chExt cx="2691676" cy="2691631"/>
          </a:xfrm>
        </p:grpSpPr>
        <p:sp>
          <p:nvSpPr>
            <p:cNvPr id="308" name="Google Shape;308;p13"/>
            <p:cNvSpPr/>
            <p:nvPr/>
          </p:nvSpPr>
          <p:spPr>
            <a:xfrm>
              <a:off x="5923974" y="-388117"/>
              <a:ext cx="1175229" cy="1175184"/>
            </a:xfrm>
            <a:custGeom>
              <a:avLst/>
              <a:gdLst/>
              <a:ahLst/>
              <a:cxnLst/>
              <a:rect l="l" t="t" r="r" b="b"/>
              <a:pathLst>
                <a:path w="25959" h="25958" fill="none" extrusionOk="0">
                  <a:moveTo>
                    <a:pt x="25958" y="12979"/>
                  </a:moveTo>
                  <a:cubicBezTo>
                    <a:pt x="25958" y="20152"/>
                    <a:pt x="20153" y="25958"/>
                    <a:pt x="12979" y="25958"/>
                  </a:cubicBezTo>
                  <a:cubicBezTo>
                    <a:pt x="5806" y="25958"/>
                    <a:pt x="1" y="20152"/>
                    <a:pt x="1" y="12979"/>
                  </a:cubicBezTo>
                  <a:cubicBezTo>
                    <a:pt x="1" y="5806"/>
                    <a:pt x="5806" y="0"/>
                    <a:pt x="12979" y="0"/>
                  </a:cubicBezTo>
                  <a:cubicBezTo>
                    <a:pt x="20153" y="0"/>
                    <a:pt x="25958" y="5806"/>
                    <a:pt x="25958" y="12979"/>
                  </a:cubicBezTo>
                  <a:close/>
                </a:path>
              </a:pathLst>
            </a:custGeom>
            <a:no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13"/>
            <p:cNvSpPr/>
            <p:nvPr/>
          </p:nvSpPr>
          <p:spPr>
            <a:xfrm>
              <a:off x="5840039" y="-472098"/>
              <a:ext cx="1343099" cy="1343145"/>
            </a:xfrm>
            <a:custGeom>
              <a:avLst/>
              <a:gdLst/>
              <a:ahLst/>
              <a:cxnLst/>
              <a:rect l="l" t="t" r="r" b="b"/>
              <a:pathLst>
                <a:path w="29667" h="29668" fill="none" extrusionOk="0">
                  <a:moveTo>
                    <a:pt x="29667" y="14834"/>
                  </a:moveTo>
                  <a:cubicBezTo>
                    <a:pt x="29667" y="23041"/>
                    <a:pt x="23040" y="29667"/>
                    <a:pt x="14833" y="29667"/>
                  </a:cubicBezTo>
                  <a:cubicBezTo>
                    <a:pt x="6627" y="29667"/>
                    <a:pt x="0" y="23041"/>
                    <a:pt x="0" y="14834"/>
                  </a:cubicBezTo>
                  <a:cubicBezTo>
                    <a:pt x="0" y="6627"/>
                    <a:pt x="6627" y="1"/>
                    <a:pt x="14833" y="1"/>
                  </a:cubicBezTo>
                  <a:cubicBezTo>
                    <a:pt x="23040" y="1"/>
                    <a:pt x="29667" y="6627"/>
                    <a:pt x="29667" y="14834"/>
                  </a:cubicBezTo>
                  <a:close/>
                </a:path>
              </a:pathLst>
            </a:custGeom>
            <a:no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13"/>
            <p:cNvSpPr/>
            <p:nvPr/>
          </p:nvSpPr>
          <p:spPr>
            <a:xfrm>
              <a:off x="5165750" y="-1146341"/>
              <a:ext cx="2691676" cy="2691631"/>
            </a:xfrm>
            <a:custGeom>
              <a:avLst/>
              <a:gdLst/>
              <a:ahLst/>
              <a:cxnLst/>
              <a:rect l="l" t="t" r="r" b="b"/>
              <a:pathLst>
                <a:path w="59455" h="59454" fill="none" extrusionOk="0">
                  <a:moveTo>
                    <a:pt x="59454" y="29727"/>
                  </a:moveTo>
                  <a:cubicBezTo>
                    <a:pt x="59454" y="46141"/>
                    <a:pt x="46141" y="59454"/>
                    <a:pt x="29727" y="59454"/>
                  </a:cubicBezTo>
                  <a:cubicBezTo>
                    <a:pt x="13314" y="59454"/>
                    <a:pt x="0" y="46141"/>
                    <a:pt x="0" y="29727"/>
                  </a:cubicBezTo>
                  <a:cubicBezTo>
                    <a:pt x="0" y="13313"/>
                    <a:pt x="13314" y="0"/>
                    <a:pt x="29727" y="0"/>
                  </a:cubicBezTo>
                  <a:cubicBezTo>
                    <a:pt x="46141" y="0"/>
                    <a:pt x="59454" y="13313"/>
                    <a:pt x="59454" y="29727"/>
                  </a:cubicBezTo>
                  <a:close/>
                </a:path>
              </a:pathLst>
            </a:custGeom>
            <a:no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13"/>
            <p:cNvSpPr/>
            <p:nvPr/>
          </p:nvSpPr>
          <p:spPr>
            <a:xfrm>
              <a:off x="5286854" y="-1025282"/>
              <a:ext cx="2449469" cy="2449514"/>
            </a:xfrm>
            <a:custGeom>
              <a:avLst/>
              <a:gdLst/>
              <a:ahLst/>
              <a:cxnLst/>
              <a:rect l="l" t="t" r="r" b="b"/>
              <a:pathLst>
                <a:path w="54105" h="54106" fill="none" extrusionOk="0">
                  <a:moveTo>
                    <a:pt x="54105" y="27053"/>
                  </a:moveTo>
                  <a:cubicBezTo>
                    <a:pt x="54105" y="41977"/>
                    <a:pt x="41977" y="54105"/>
                    <a:pt x="27052" y="54105"/>
                  </a:cubicBezTo>
                  <a:cubicBezTo>
                    <a:pt x="12128" y="54105"/>
                    <a:pt x="0" y="41977"/>
                    <a:pt x="0" y="27053"/>
                  </a:cubicBezTo>
                  <a:cubicBezTo>
                    <a:pt x="0" y="12129"/>
                    <a:pt x="12128" y="1"/>
                    <a:pt x="27052" y="1"/>
                  </a:cubicBezTo>
                  <a:cubicBezTo>
                    <a:pt x="41977" y="1"/>
                    <a:pt x="54105" y="12129"/>
                    <a:pt x="54105" y="27053"/>
                  </a:cubicBezTo>
                  <a:close/>
                </a:path>
              </a:pathLst>
            </a:custGeom>
            <a:no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13"/>
            <p:cNvSpPr/>
            <p:nvPr/>
          </p:nvSpPr>
          <p:spPr>
            <a:xfrm>
              <a:off x="5406555" y="-905537"/>
              <a:ext cx="2210068" cy="2210022"/>
            </a:xfrm>
            <a:custGeom>
              <a:avLst/>
              <a:gdLst/>
              <a:ahLst/>
              <a:cxnLst/>
              <a:rect l="l" t="t" r="r" b="b"/>
              <a:pathLst>
                <a:path w="48817" h="48816" fill="none" extrusionOk="0">
                  <a:moveTo>
                    <a:pt x="48816" y="24408"/>
                  </a:moveTo>
                  <a:cubicBezTo>
                    <a:pt x="48816" y="37873"/>
                    <a:pt x="37904" y="48816"/>
                    <a:pt x="24408" y="48816"/>
                  </a:cubicBezTo>
                  <a:cubicBezTo>
                    <a:pt x="10943" y="48816"/>
                    <a:pt x="1" y="37873"/>
                    <a:pt x="1" y="24408"/>
                  </a:cubicBezTo>
                  <a:cubicBezTo>
                    <a:pt x="1" y="10943"/>
                    <a:pt x="10943" y="0"/>
                    <a:pt x="24408" y="0"/>
                  </a:cubicBezTo>
                  <a:cubicBezTo>
                    <a:pt x="37904" y="0"/>
                    <a:pt x="48816" y="10943"/>
                    <a:pt x="48816" y="24408"/>
                  </a:cubicBezTo>
                  <a:close/>
                </a:path>
              </a:pathLst>
            </a:custGeom>
            <a:no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13"/>
            <p:cNvSpPr/>
            <p:nvPr/>
          </p:nvSpPr>
          <p:spPr>
            <a:xfrm>
              <a:off x="5523539" y="-788598"/>
              <a:ext cx="1976099" cy="1976145"/>
            </a:xfrm>
            <a:custGeom>
              <a:avLst/>
              <a:gdLst/>
              <a:ahLst/>
              <a:cxnLst/>
              <a:rect l="l" t="t" r="r" b="b"/>
              <a:pathLst>
                <a:path w="43649" h="43650" fill="none" extrusionOk="0">
                  <a:moveTo>
                    <a:pt x="43649" y="21825"/>
                  </a:moveTo>
                  <a:cubicBezTo>
                    <a:pt x="43649" y="33892"/>
                    <a:pt x="33892" y="43649"/>
                    <a:pt x="21824" y="43649"/>
                  </a:cubicBezTo>
                  <a:cubicBezTo>
                    <a:pt x="9757" y="43649"/>
                    <a:pt x="0" y="33892"/>
                    <a:pt x="0" y="21825"/>
                  </a:cubicBezTo>
                  <a:cubicBezTo>
                    <a:pt x="0" y="9758"/>
                    <a:pt x="9757" y="1"/>
                    <a:pt x="21824" y="1"/>
                  </a:cubicBezTo>
                  <a:cubicBezTo>
                    <a:pt x="33892" y="1"/>
                    <a:pt x="43649" y="9758"/>
                    <a:pt x="43649" y="21825"/>
                  </a:cubicBezTo>
                  <a:close/>
                </a:path>
              </a:pathLst>
            </a:custGeom>
            <a:no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13"/>
            <p:cNvSpPr/>
            <p:nvPr/>
          </p:nvSpPr>
          <p:spPr>
            <a:xfrm>
              <a:off x="5635000" y="-677092"/>
              <a:ext cx="1753178" cy="1753132"/>
            </a:xfrm>
            <a:custGeom>
              <a:avLst/>
              <a:gdLst/>
              <a:ahLst/>
              <a:cxnLst/>
              <a:rect l="l" t="t" r="r" b="b"/>
              <a:pathLst>
                <a:path w="38725" h="38724" fill="none" extrusionOk="0">
                  <a:moveTo>
                    <a:pt x="38725" y="19362"/>
                  </a:moveTo>
                  <a:cubicBezTo>
                    <a:pt x="38725" y="30061"/>
                    <a:pt x="30062" y="38724"/>
                    <a:pt x="19362" y="38724"/>
                  </a:cubicBezTo>
                  <a:cubicBezTo>
                    <a:pt x="8663" y="38724"/>
                    <a:pt x="0" y="30061"/>
                    <a:pt x="0" y="19362"/>
                  </a:cubicBezTo>
                  <a:cubicBezTo>
                    <a:pt x="0" y="8663"/>
                    <a:pt x="8663" y="0"/>
                    <a:pt x="19362" y="0"/>
                  </a:cubicBezTo>
                  <a:cubicBezTo>
                    <a:pt x="30062" y="0"/>
                    <a:pt x="38725" y="8663"/>
                    <a:pt x="38725" y="19362"/>
                  </a:cubicBezTo>
                  <a:close/>
                </a:path>
              </a:pathLst>
            </a:custGeom>
            <a:no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13"/>
            <p:cNvSpPr/>
            <p:nvPr/>
          </p:nvSpPr>
          <p:spPr>
            <a:xfrm>
              <a:off x="5742341" y="-569796"/>
              <a:ext cx="1538495" cy="1538541"/>
            </a:xfrm>
            <a:custGeom>
              <a:avLst/>
              <a:gdLst/>
              <a:ahLst/>
              <a:cxnLst/>
              <a:rect l="l" t="t" r="r" b="b"/>
              <a:pathLst>
                <a:path w="33983" h="33984" fill="none" extrusionOk="0">
                  <a:moveTo>
                    <a:pt x="33983" y="16992"/>
                  </a:moveTo>
                  <a:cubicBezTo>
                    <a:pt x="33983" y="26384"/>
                    <a:pt x="26384" y="33983"/>
                    <a:pt x="16991" y="33983"/>
                  </a:cubicBezTo>
                  <a:cubicBezTo>
                    <a:pt x="7599" y="33983"/>
                    <a:pt x="0" y="26384"/>
                    <a:pt x="0" y="16992"/>
                  </a:cubicBezTo>
                  <a:cubicBezTo>
                    <a:pt x="0" y="7600"/>
                    <a:pt x="7599" y="1"/>
                    <a:pt x="16991" y="1"/>
                  </a:cubicBezTo>
                  <a:cubicBezTo>
                    <a:pt x="26384" y="1"/>
                    <a:pt x="33983" y="7600"/>
                    <a:pt x="33983" y="16992"/>
                  </a:cubicBezTo>
                  <a:close/>
                </a:path>
              </a:pathLst>
            </a:custGeom>
            <a:no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13"/>
            <p:cNvSpPr/>
            <p:nvPr/>
          </p:nvSpPr>
          <p:spPr>
            <a:xfrm>
              <a:off x="5842801" y="-387936"/>
              <a:ext cx="1337576" cy="1174821"/>
            </a:xfrm>
            <a:custGeom>
              <a:avLst/>
              <a:gdLst/>
              <a:ahLst/>
              <a:cxnLst/>
              <a:rect l="l" t="t" r="r" b="b"/>
              <a:pathLst>
                <a:path w="29545" h="25950" extrusionOk="0">
                  <a:moveTo>
                    <a:pt x="14779" y="2030"/>
                  </a:moveTo>
                  <a:cubicBezTo>
                    <a:pt x="19620" y="2030"/>
                    <a:pt x="24049" y="5279"/>
                    <a:pt x="25350" y="10179"/>
                  </a:cubicBezTo>
                  <a:cubicBezTo>
                    <a:pt x="26900" y="16015"/>
                    <a:pt x="23405" y="22002"/>
                    <a:pt x="17569" y="23553"/>
                  </a:cubicBezTo>
                  <a:cubicBezTo>
                    <a:pt x="16632" y="23801"/>
                    <a:pt x="15691" y="23920"/>
                    <a:pt x="14766" y="23920"/>
                  </a:cubicBezTo>
                  <a:cubicBezTo>
                    <a:pt x="9925" y="23920"/>
                    <a:pt x="5496" y="20671"/>
                    <a:pt x="4195" y="15771"/>
                  </a:cubicBezTo>
                  <a:cubicBezTo>
                    <a:pt x="2645" y="9935"/>
                    <a:pt x="6140" y="3948"/>
                    <a:pt x="11976" y="2397"/>
                  </a:cubicBezTo>
                  <a:cubicBezTo>
                    <a:pt x="12913" y="2149"/>
                    <a:pt x="13854" y="2030"/>
                    <a:pt x="14779" y="2030"/>
                  </a:cubicBezTo>
                  <a:close/>
                  <a:moveTo>
                    <a:pt x="14795" y="0"/>
                  </a:moveTo>
                  <a:cubicBezTo>
                    <a:pt x="10589" y="0"/>
                    <a:pt x="6465" y="2041"/>
                    <a:pt x="3952" y="5802"/>
                  </a:cubicBezTo>
                  <a:cubicBezTo>
                    <a:pt x="0" y="11790"/>
                    <a:pt x="1642" y="19814"/>
                    <a:pt x="7599" y="23796"/>
                  </a:cubicBezTo>
                  <a:cubicBezTo>
                    <a:pt x="9807" y="25253"/>
                    <a:pt x="12297" y="25950"/>
                    <a:pt x="14758" y="25950"/>
                  </a:cubicBezTo>
                  <a:cubicBezTo>
                    <a:pt x="18970" y="25950"/>
                    <a:pt x="23099" y="23909"/>
                    <a:pt x="25593" y="20148"/>
                  </a:cubicBezTo>
                  <a:cubicBezTo>
                    <a:pt x="29545" y="14160"/>
                    <a:pt x="27903" y="6136"/>
                    <a:pt x="21946" y="2154"/>
                  </a:cubicBezTo>
                  <a:cubicBezTo>
                    <a:pt x="19738" y="697"/>
                    <a:pt x="17252" y="0"/>
                    <a:pt x="14795"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7" name="Google Shape;317;p13"/>
          <p:cNvGrpSpPr/>
          <p:nvPr/>
        </p:nvGrpSpPr>
        <p:grpSpPr>
          <a:xfrm>
            <a:off x="5640400" y="4828856"/>
            <a:ext cx="2790375" cy="64975"/>
            <a:chOff x="5954300" y="4334988"/>
            <a:chExt cx="2790375" cy="64975"/>
          </a:xfrm>
        </p:grpSpPr>
        <p:sp>
          <p:nvSpPr>
            <p:cNvPr id="318" name="Google Shape;318;p13"/>
            <p:cNvSpPr/>
            <p:nvPr/>
          </p:nvSpPr>
          <p:spPr>
            <a:xfrm>
              <a:off x="8544800" y="4334988"/>
              <a:ext cx="56250" cy="56250"/>
            </a:xfrm>
            <a:custGeom>
              <a:avLst/>
              <a:gdLst/>
              <a:ahLst/>
              <a:cxnLst/>
              <a:rect l="l" t="t" r="r" b="b"/>
              <a:pathLst>
                <a:path w="2250" h="2250" extrusionOk="0">
                  <a:moveTo>
                    <a:pt x="1125" y="1"/>
                  </a:moveTo>
                  <a:cubicBezTo>
                    <a:pt x="517" y="1"/>
                    <a:pt x="0" y="487"/>
                    <a:pt x="0" y="1125"/>
                  </a:cubicBezTo>
                  <a:cubicBezTo>
                    <a:pt x="0" y="1733"/>
                    <a:pt x="517" y="2250"/>
                    <a:pt x="1125" y="2250"/>
                  </a:cubicBezTo>
                  <a:cubicBezTo>
                    <a:pt x="1733" y="2250"/>
                    <a:pt x="2249" y="1733"/>
                    <a:pt x="2249" y="1125"/>
                  </a:cubicBezTo>
                  <a:cubicBezTo>
                    <a:pt x="224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13"/>
            <p:cNvSpPr/>
            <p:nvPr/>
          </p:nvSpPr>
          <p:spPr>
            <a:xfrm>
              <a:off x="7825175" y="4343713"/>
              <a:ext cx="56250" cy="56250"/>
            </a:xfrm>
            <a:custGeom>
              <a:avLst/>
              <a:gdLst/>
              <a:ahLst/>
              <a:cxnLst/>
              <a:rect l="l" t="t" r="r" b="b"/>
              <a:pathLst>
                <a:path w="2250" h="2250" extrusionOk="0">
                  <a:moveTo>
                    <a:pt x="1125" y="1"/>
                  </a:moveTo>
                  <a:cubicBezTo>
                    <a:pt x="517" y="1"/>
                    <a:pt x="0" y="487"/>
                    <a:pt x="0" y="1125"/>
                  </a:cubicBezTo>
                  <a:cubicBezTo>
                    <a:pt x="0" y="1733"/>
                    <a:pt x="517" y="2250"/>
                    <a:pt x="1125" y="2250"/>
                  </a:cubicBezTo>
                  <a:cubicBezTo>
                    <a:pt x="1733" y="2250"/>
                    <a:pt x="2249" y="1733"/>
                    <a:pt x="2249" y="1125"/>
                  </a:cubicBezTo>
                  <a:cubicBezTo>
                    <a:pt x="224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13"/>
            <p:cNvSpPr/>
            <p:nvPr/>
          </p:nvSpPr>
          <p:spPr>
            <a:xfrm>
              <a:off x="6385925" y="4339350"/>
              <a:ext cx="56250" cy="56250"/>
            </a:xfrm>
            <a:custGeom>
              <a:avLst/>
              <a:gdLst/>
              <a:ahLst/>
              <a:cxnLst/>
              <a:rect l="l" t="t" r="r" b="b"/>
              <a:pathLst>
                <a:path w="2250" h="2250" extrusionOk="0">
                  <a:moveTo>
                    <a:pt x="1125" y="0"/>
                  </a:moveTo>
                  <a:cubicBezTo>
                    <a:pt x="517" y="0"/>
                    <a:pt x="0" y="517"/>
                    <a:pt x="0" y="1125"/>
                  </a:cubicBezTo>
                  <a:cubicBezTo>
                    <a:pt x="0" y="1733"/>
                    <a:pt x="517" y="2249"/>
                    <a:pt x="1125" y="2249"/>
                  </a:cubicBezTo>
                  <a:cubicBezTo>
                    <a:pt x="1733" y="2249"/>
                    <a:pt x="2249" y="1733"/>
                    <a:pt x="2249" y="1125"/>
                  </a:cubicBezTo>
                  <a:cubicBezTo>
                    <a:pt x="224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13"/>
            <p:cNvSpPr/>
            <p:nvPr/>
          </p:nvSpPr>
          <p:spPr>
            <a:xfrm>
              <a:off x="7105550" y="4339350"/>
              <a:ext cx="56250" cy="56250"/>
            </a:xfrm>
            <a:custGeom>
              <a:avLst/>
              <a:gdLst/>
              <a:ahLst/>
              <a:cxnLst/>
              <a:rect l="l" t="t" r="r" b="b"/>
              <a:pathLst>
                <a:path w="2250" h="2250" extrusionOk="0">
                  <a:moveTo>
                    <a:pt x="1125" y="0"/>
                  </a:moveTo>
                  <a:cubicBezTo>
                    <a:pt x="517" y="0"/>
                    <a:pt x="0" y="517"/>
                    <a:pt x="0" y="1125"/>
                  </a:cubicBezTo>
                  <a:cubicBezTo>
                    <a:pt x="0" y="1763"/>
                    <a:pt x="517" y="2250"/>
                    <a:pt x="1125" y="2250"/>
                  </a:cubicBezTo>
                  <a:cubicBezTo>
                    <a:pt x="1733" y="2250"/>
                    <a:pt x="2249" y="1763"/>
                    <a:pt x="2249" y="1125"/>
                  </a:cubicBezTo>
                  <a:cubicBezTo>
                    <a:pt x="224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13"/>
            <p:cNvSpPr/>
            <p:nvPr/>
          </p:nvSpPr>
          <p:spPr>
            <a:xfrm>
              <a:off x="8401175" y="4334988"/>
              <a:ext cx="55500" cy="56250"/>
            </a:xfrm>
            <a:custGeom>
              <a:avLst/>
              <a:gdLst/>
              <a:ahLst/>
              <a:cxnLst/>
              <a:rect l="l" t="t" r="r" b="b"/>
              <a:pathLst>
                <a:path w="2220" h="2250" extrusionOk="0">
                  <a:moveTo>
                    <a:pt x="1125" y="1"/>
                  </a:moveTo>
                  <a:cubicBezTo>
                    <a:pt x="487" y="1"/>
                    <a:pt x="0" y="487"/>
                    <a:pt x="0" y="1125"/>
                  </a:cubicBezTo>
                  <a:cubicBezTo>
                    <a:pt x="0" y="1733"/>
                    <a:pt x="487" y="2250"/>
                    <a:pt x="1125" y="2250"/>
                  </a:cubicBezTo>
                  <a:cubicBezTo>
                    <a:pt x="1733" y="2250"/>
                    <a:pt x="2219" y="1733"/>
                    <a:pt x="2219" y="1125"/>
                  </a:cubicBezTo>
                  <a:cubicBezTo>
                    <a:pt x="221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13"/>
            <p:cNvSpPr/>
            <p:nvPr/>
          </p:nvSpPr>
          <p:spPr>
            <a:xfrm>
              <a:off x="7681550" y="4343713"/>
              <a:ext cx="55500" cy="56250"/>
            </a:xfrm>
            <a:custGeom>
              <a:avLst/>
              <a:gdLst/>
              <a:ahLst/>
              <a:cxnLst/>
              <a:rect l="l" t="t" r="r" b="b"/>
              <a:pathLst>
                <a:path w="2220" h="2250" extrusionOk="0">
                  <a:moveTo>
                    <a:pt x="1125" y="1"/>
                  </a:moveTo>
                  <a:cubicBezTo>
                    <a:pt x="487" y="1"/>
                    <a:pt x="0" y="487"/>
                    <a:pt x="0" y="1125"/>
                  </a:cubicBezTo>
                  <a:cubicBezTo>
                    <a:pt x="0" y="1733"/>
                    <a:pt x="487" y="2250"/>
                    <a:pt x="1125" y="2250"/>
                  </a:cubicBezTo>
                  <a:cubicBezTo>
                    <a:pt x="1733" y="2250"/>
                    <a:pt x="2219" y="1733"/>
                    <a:pt x="2219" y="1125"/>
                  </a:cubicBezTo>
                  <a:cubicBezTo>
                    <a:pt x="221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13"/>
            <p:cNvSpPr/>
            <p:nvPr/>
          </p:nvSpPr>
          <p:spPr>
            <a:xfrm>
              <a:off x="6242300" y="4339350"/>
              <a:ext cx="55500" cy="56250"/>
            </a:xfrm>
            <a:custGeom>
              <a:avLst/>
              <a:gdLst/>
              <a:ahLst/>
              <a:cxnLst/>
              <a:rect l="l" t="t" r="r" b="b"/>
              <a:pathLst>
                <a:path w="2220" h="2250" extrusionOk="0">
                  <a:moveTo>
                    <a:pt x="1125" y="0"/>
                  </a:moveTo>
                  <a:cubicBezTo>
                    <a:pt x="487" y="0"/>
                    <a:pt x="0" y="517"/>
                    <a:pt x="0" y="1125"/>
                  </a:cubicBezTo>
                  <a:cubicBezTo>
                    <a:pt x="0" y="1733"/>
                    <a:pt x="487" y="2249"/>
                    <a:pt x="1125" y="2249"/>
                  </a:cubicBezTo>
                  <a:cubicBezTo>
                    <a:pt x="1733" y="2249"/>
                    <a:pt x="2219" y="1733"/>
                    <a:pt x="2219" y="1125"/>
                  </a:cubicBezTo>
                  <a:cubicBezTo>
                    <a:pt x="221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13"/>
            <p:cNvSpPr/>
            <p:nvPr/>
          </p:nvSpPr>
          <p:spPr>
            <a:xfrm>
              <a:off x="6961925" y="4339350"/>
              <a:ext cx="55500" cy="56250"/>
            </a:xfrm>
            <a:custGeom>
              <a:avLst/>
              <a:gdLst/>
              <a:ahLst/>
              <a:cxnLst/>
              <a:rect l="l" t="t" r="r" b="b"/>
              <a:pathLst>
                <a:path w="2220" h="2250" extrusionOk="0">
                  <a:moveTo>
                    <a:pt x="1125" y="0"/>
                  </a:moveTo>
                  <a:cubicBezTo>
                    <a:pt x="487" y="0"/>
                    <a:pt x="0" y="517"/>
                    <a:pt x="0" y="1125"/>
                  </a:cubicBezTo>
                  <a:cubicBezTo>
                    <a:pt x="0" y="1763"/>
                    <a:pt x="487" y="2250"/>
                    <a:pt x="1125" y="2250"/>
                  </a:cubicBezTo>
                  <a:cubicBezTo>
                    <a:pt x="1733" y="2250"/>
                    <a:pt x="2219" y="1763"/>
                    <a:pt x="2219" y="1125"/>
                  </a:cubicBezTo>
                  <a:cubicBezTo>
                    <a:pt x="221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13"/>
            <p:cNvSpPr/>
            <p:nvPr/>
          </p:nvSpPr>
          <p:spPr>
            <a:xfrm>
              <a:off x="8689175" y="4334988"/>
              <a:ext cx="55500" cy="56250"/>
            </a:xfrm>
            <a:custGeom>
              <a:avLst/>
              <a:gdLst/>
              <a:ahLst/>
              <a:cxnLst/>
              <a:rect l="l" t="t" r="r" b="b"/>
              <a:pathLst>
                <a:path w="2220" h="2250" extrusionOk="0">
                  <a:moveTo>
                    <a:pt x="1125" y="1"/>
                  </a:moveTo>
                  <a:cubicBezTo>
                    <a:pt x="487" y="1"/>
                    <a:pt x="0" y="487"/>
                    <a:pt x="0" y="1125"/>
                  </a:cubicBezTo>
                  <a:cubicBezTo>
                    <a:pt x="0" y="1733"/>
                    <a:pt x="487" y="2250"/>
                    <a:pt x="1125" y="2250"/>
                  </a:cubicBezTo>
                  <a:cubicBezTo>
                    <a:pt x="1733" y="2250"/>
                    <a:pt x="2219" y="1733"/>
                    <a:pt x="2219" y="1125"/>
                  </a:cubicBezTo>
                  <a:cubicBezTo>
                    <a:pt x="221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13"/>
            <p:cNvSpPr/>
            <p:nvPr/>
          </p:nvSpPr>
          <p:spPr>
            <a:xfrm>
              <a:off x="7969550" y="4343713"/>
              <a:ext cx="55500" cy="56250"/>
            </a:xfrm>
            <a:custGeom>
              <a:avLst/>
              <a:gdLst/>
              <a:ahLst/>
              <a:cxnLst/>
              <a:rect l="l" t="t" r="r" b="b"/>
              <a:pathLst>
                <a:path w="2220" h="2250" extrusionOk="0">
                  <a:moveTo>
                    <a:pt x="1125" y="1"/>
                  </a:moveTo>
                  <a:cubicBezTo>
                    <a:pt x="487" y="1"/>
                    <a:pt x="0" y="487"/>
                    <a:pt x="0" y="1125"/>
                  </a:cubicBezTo>
                  <a:cubicBezTo>
                    <a:pt x="0" y="1733"/>
                    <a:pt x="487" y="2250"/>
                    <a:pt x="1125" y="2250"/>
                  </a:cubicBezTo>
                  <a:cubicBezTo>
                    <a:pt x="1733" y="2250"/>
                    <a:pt x="2219" y="1733"/>
                    <a:pt x="2219" y="1125"/>
                  </a:cubicBezTo>
                  <a:cubicBezTo>
                    <a:pt x="221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13"/>
            <p:cNvSpPr/>
            <p:nvPr/>
          </p:nvSpPr>
          <p:spPr>
            <a:xfrm>
              <a:off x="6530300" y="4339350"/>
              <a:ext cx="55500" cy="56250"/>
            </a:xfrm>
            <a:custGeom>
              <a:avLst/>
              <a:gdLst/>
              <a:ahLst/>
              <a:cxnLst/>
              <a:rect l="l" t="t" r="r" b="b"/>
              <a:pathLst>
                <a:path w="2220" h="2250" extrusionOk="0">
                  <a:moveTo>
                    <a:pt x="1125" y="0"/>
                  </a:moveTo>
                  <a:cubicBezTo>
                    <a:pt x="487" y="0"/>
                    <a:pt x="0" y="517"/>
                    <a:pt x="0" y="1125"/>
                  </a:cubicBezTo>
                  <a:cubicBezTo>
                    <a:pt x="0" y="1733"/>
                    <a:pt x="487" y="2249"/>
                    <a:pt x="1125" y="2249"/>
                  </a:cubicBezTo>
                  <a:cubicBezTo>
                    <a:pt x="1733" y="2249"/>
                    <a:pt x="2219" y="1733"/>
                    <a:pt x="2219" y="1125"/>
                  </a:cubicBezTo>
                  <a:cubicBezTo>
                    <a:pt x="221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13"/>
            <p:cNvSpPr/>
            <p:nvPr/>
          </p:nvSpPr>
          <p:spPr>
            <a:xfrm>
              <a:off x="7249925" y="4339350"/>
              <a:ext cx="55500" cy="56250"/>
            </a:xfrm>
            <a:custGeom>
              <a:avLst/>
              <a:gdLst/>
              <a:ahLst/>
              <a:cxnLst/>
              <a:rect l="l" t="t" r="r" b="b"/>
              <a:pathLst>
                <a:path w="2220" h="2250" extrusionOk="0">
                  <a:moveTo>
                    <a:pt x="1125" y="0"/>
                  </a:moveTo>
                  <a:cubicBezTo>
                    <a:pt x="487" y="0"/>
                    <a:pt x="0" y="517"/>
                    <a:pt x="0" y="1125"/>
                  </a:cubicBezTo>
                  <a:cubicBezTo>
                    <a:pt x="0" y="1763"/>
                    <a:pt x="487" y="2250"/>
                    <a:pt x="1125" y="2250"/>
                  </a:cubicBezTo>
                  <a:cubicBezTo>
                    <a:pt x="1733" y="2250"/>
                    <a:pt x="2219" y="1763"/>
                    <a:pt x="2219" y="1125"/>
                  </a:cubicBezTo>
                  <a:cubicBezTo>
                    <a:pt x="221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13"/>
            <p:cNvSpPr/>
            <p:nvPr/>
          </p:nvSpPr>
          <p:spPr>
            <a:xfrm>
              <a:off x="8256800" y="4334988"/>
              <a:ext cx="56250" cy="56250"/>
            </a:xfrm>
            <a:custGeom>
              <a:avLst/>
              <a:gdLst/>
              <a:ahLst/>
              <a:cxnLst/>
              <a:rect l="l" t="t" r="r" b="b"/>
              <a:pathLst>
                <a:path w="2250" h="2250" extrusionOk="0">
                  <a:moveTo>
                    <a:pt x="1125" y="1"/>
                  </a:moveTo>
                  <a:cubicBezTo>
                    <a:pt x="517" y="1"/>
                    <a:pt x="0" y="487"/>
                    <a:pt x="0" y="1125"/>
                  </a:cubicBezTo>
                  <a:cubicBezTo>
                    <a:pt x="0" y="1733"/>
                    <a:pt x="517" y="2250"/>
                    <a:pt x="1125" y="2250"/>
                  </a:cubicBezTo>
                  <a:cubicBezTo>
                    <a:pt x="1733" y="2250"/>
                    <a:pt x="2249" y="1733"/>
                    <a:pt x="2249" y="1125"/>
                  </a:cubicBezTo>
                  <a:cubicBezTo>
                    <a:pt x="224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13"/>
            <p:cNvSpPr/>
            <p:nvPr/>
          </p:nvSpPr>
          <p:spPr>
            <a:xfrm>
              <a:off x="7537175" y="4343713"/>
              <a:ext cx="56250" cy="56250"/>
            </a:xfrm>
            <a:custGeom>
              <a:avLst/>
              <a:gdLst/>
              <a:ahLst/>
              <a:cxnLst/>
              <a:rect l="l" t="t" r="r" b="b"/>
              <a:pathLst>
                <a:path w="2250" h="2250" extrusionOk="0">
                  <a:moveTo>
                    <a:pt x="1125" y="1"/>
                  </a:moveTo>
                  <a:cubicBezTo>
                    <a:pt x="517" y="1"/>
                    <a:pt x="0" y="487"/>
                    <a:pt x="0" y="1125"/>
                  </a:cubicBezTo>
                  <a:cubicBezTo>
                    <a:pt x="0" y="1733"/>
                    <a:pt x="517" y="2250"/>
                    <a:pt x="1125" y="2250"/>
                  </a:cubicBezTo>
                  <a:cubicBezTo>
                    <a:pt x="1733" y="2250"/>
                    <a:pt x="2249" y="1733"/>
                    <a:pt x="2249" y="1125"/>
                  </a:cubicBezTo>
                  <a:cubicBezTo>
                    <a:pt x="224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13"/>
            <p:cNvSpPr/>
            <p:nvPr/>
          </p:nvSpPr>
          <p:spPr>
            <a:xfrm>
              <a:off x="6097925" y="4339350"/>
              <a:ext cx="56250" cy="56250"/>
            </a:xfrm>
            <a:custGeom>
              <a:avLst/>
              <a:gdLst/>
              <a:ahLst/>
              <a:cxnLst/>
              <a:rect l="l" t="t" r="r" b="b"/>
              <a:pathLst>
                <a:path w="2250" h="2250" extrusionOk="0">
                  <a:moveTo>
                    <a:pt x="1125" y="0"/>
                  </a:moveTo>
                  <a:cubicBezTo>
                    <a:pt x="517" y="0"/>
                    <a:pt x="0" y="517"/>
                    <a:pt x="0" y="1125"/>
                  </a:cubicBezTo>
                  <a:cubicBezTo>
                    <a:pt x="0" y="1733"/>
                    <a:pt x="517" y="2249"/>
                    <a:pt x="1125" y="2249"/>
                  </a:cubicBezTo>
                  <a:cubicBezTo>
                    <a:pt x="1733" y="2249"/>
                    <a:pt x="2249" y="1733"/>
                    <a:pt x="2249" y="1125"/>
                  </a:cubicBezTo>
                  <a:cubicBezTo>
                    <a:pt x="224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13"/>
            <p:cNvSpPr/>
            <p:nvPr/>
          </p:nvSpPr>
          <p:spPr>
            <a:xfrm>
              <a:off x="6817550" y="4339350"/>
              <a:ext cx="56250" cy="56250"/>
            </a:xfrm>
            <a:custGeom>
              <a:avLst/>
              <a:gdLst/>
              <a:ahLst/>
              <a:cxnLst/>
              <a:rect l="l" t="t" r="r" b="b"/>
              <a:pathLst>
                <a:path w="2250" h="2250" extrusionOk="0">
                  <a:moveTo>
                    <a:pt x="1125" y="0"/>
                  </a:moveTo>
                  <a:cubicBezTo>
                    <a:pt x="517" y="0"/>
                    <a:pt x="0" y="517"/>
                    <a:pt x="0" y="1125"/>
                  </a:cubicBezTo>
                  <a:cubicBezTo>
                    <a:pt x="0" y="1763"/>
                    <a:pt x="517" y="2250"/>
                    <a:pt x="1125" y="2250"/>
                  </a:cubicBezTo>
                  <a:cubicBezTo>
                    <a:pt x="1733" y="2250"/>
                    <a:pt x="2249" y="1763"/>
                    <a:pt x="2249" y="1125"/>
                  </a:cubicBezTo>
                  <a:cubicBezTo>
                    <a:pt x="224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13"/>
            <p:cNvSpPr/>
            <p:nvPr/>
          </p:nvSpPr>
          <p:spPr>
            <a:xfrm>
              <a:off x="8113175" y="4334988"/>
              <a:ext cx="55500" cy="56250"/>
            </a:xfrm>
            <a:custGeom>
              <a:avLst/>
              <a:gdLst/>
              <a:ahLst/>
              <a:cxnLst/>
              <a:rect l="l" t="t" r="r" b="b"/>
              <a:pathLst>
                <a:path w="2220" h="2250" extrusionOk="0">
                  <a:moveTo>
                    <a:pt x="1125" y="1"/>
                  </a:moveTo>
                  <a:cubicBezTo>
                    <a:pt x="487" y="1"/>
                    <a:pt x="0" y="487"/>
                    <a:pt x="0" y="1125"/>
                  </a:cubicBezTo>
                  <a:cubicBezTo>
                    <a:pt x="0" y="1733"/>
                    <a:pt x="487" y="2250"/>
                    <a:pt x="1125" y="2250"/>
                  </a:cubicBezTo>
                  <a:cubicBezTo>
                    <a:pt x="1733" y="2250"/>
                    <a:pt x="2219" y="1733"/>
                    <a:pt x="2219" y="1125"/>
                  </a:cubicBezTo>
                  <a:cubicBezTo>
                    <a:pt x="221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13"/>
            <p:cNvSpPr/>
            <p:nvPr/>
          </p:nvSpPr>
          <p:spPr>
            <a:xfrm>
              <a:off x="7393550" y="4343713"/>
              <a:ext cx="55500" cy="56250"/>
            </a:xfrm>
            <a:custGeom>
              <a:avLst/>
              <a:gdLst/>
              <a:ahLst/>
              <a:cxnLst/>
              <a:rect l="l" t="t" r="r" b="b"/>
              <a:pathLst>
                <a:path w="2220" h="2250" extrusionOk="0">
                  <a:moveTo>
                    <a:pt x="1125" y="1"/>
                  </a:moveTo>
                  <a:cubicBezTo>
                    <a:pt x="487" y="1"/>
                    <a:pt x="0" y="487"/>
                    <a:pt x="0" y="1125"/>
                  </a:cubicBezTo>
                  <a:cubicBezTo>
                    <a:pt x="0" y="1733"/>
                    <a:pt x="487" y="2250"/>
                    <a:pt x="1125" y="2250"/>
                  </a:cubicBezTo>
                  <a:cubicBezTo>
                    <a:pt x="1733" y="2250"/>
                    <a:pt x="2219" y="1733"/>
                    <a:pt x="2219" y="1125"/>
                  </a:cubicBezTo>
                  <a:cubicBezTo>
                    <a:pt x="221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13"/>
            <p:cNvSpPr/>
            <p:nvPr/>
          </p:nvSpPr>
          <p:spPr>
            <a:xfrm>
              <a:off x="5954300" y="4339350"/>
              <a:ext cx="55500" cy="56250"/>
            </a:xfrm>
            <a:custGeom>
              <a:avLst/>
              <a:gdLst/>
              <a:ahLst/>
              <a:cxnLst/>
              <a:rect l="l" t="t" r="r" b="b"/>
              <a:pathLst>
                <a:path w="2220" h="2250" extrusionOk="0">
                  <a:moveTo>
                    <a:pt x="1125" y="0"/>
                  </a:moveTo>
                  <a:cubicBezTo>
                    <a:pt x="487" y="0"/>
                    <a:pt x="0" y="517"/>
                    <a:pt x="0" y="1125"/>
                  </a:cubicBezTo>
                  <a:cubicBezTo>
                    <a:pt x="0" y="1733"/>
                    <a:pt x="487" y="2249"/>
                    <a:pt x="1125" y="2249"/>
                  </a:cubicBezTo>
                  <a:cubicBezTo>
                    <a:pt x="1733" y="2249"/>
                    <a:pt x="2219" y="1733"/>
                    <a:pt x="2219" y="1125"/>
                  </a:cubicBezTo>
                  <a:cubicBezTo>
                    <a:pt x="221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13"/>
            <p:cNvSpPr/>
            <p:nvPr/>
          </p:nvSpPr>
          <p:spPr>
            <a:xfrm>
              <a:off x="6673925" y="4339350"/>
              <a:ext cx="55500" cy="56250"/>
            </a:xfrm>
            <a:custGeom>
              <a:avLst/>
              <a:gdLst/>
              <a:ahLst/>
              <a:cxnLst/>
              <a:rect l="l" t="t" r="r" b="b"/>
              <a:pathLst>
                <a:path w="2220" h="2250" extrusionOk="0">
                  <a:moveTo>
                    <a:pt x="1125" y="0"/>
                  </a:moveTo>
                  <a:cubicBezTo>
                    <a:pt x="487" y="0"/>
                    <a:pt x="0" y="517"/>
                    <a:pt x="0" y="1125"/>
                  </a:cubicBezTo>
                  <a:cubicBezTo>
                    <a:pt x="0" y="1763"/>
                    <a:pt x="487" y="2250"/>
                    <a:pt x="1125" y="2250"/>
                  </a:cubicBezTo>
                  <a:cubicBezTo>
                    <a:pt x="1733" y="2250"/>
                    <a:pt x="2219" y="1763"/>
                    <a:pt x="2219" y="1125"/>
                  </a:cubicBezTo>
                  <a:cubicBezTo>
                    <a:pt x="221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8" name="Google Shape;338;p13"/>
          <p:cNvGrpSpPr/>
          <p:nvPr/>
        </p:nvGrpSpPr>
        <p:grpSpPr>
          <a:xfrm>
            <a:off x="-319052" y="-320208"/>
            <a:ext cx="1604419" cy="1604360"/>
            <a:chOff x="-74975" y="157600"/>
            <a:chExt cx="1604419" cy="1604360"/>
          </a:xfrm>
        </p:grpSpPr>
        <p:sp>
          <p:nvSpPr>
            <p:cNvPr id="339" name="Google Shape;339;p13"/>
            <p:cNvSpPr/>
            <p:nvPr/>
          </p:nvSpPr>
          <p:spPr>
            <a:xfrm>
              <a:off x="399627" y="632159"/>
              <a:ext cx="1129817" cy="1129801"/>
            </a:xfrm>
            <a:custGeom>
              <a:avLst/>
              <a:gdLst/>
              <a:ahLst/>
              <a:cxnLst/>
              <a:rect l="l" t="t" r="r" b="b"/>
              <a:pathLst>
                <a:path w="70306" h="70305" extrusionOk="0">
                  <a:moveTo>
                    <a:pt x="0" y="0"/>
                  </a:moveTo>
                  <a:lnTo>
                    <a:pt x="0" y="70305"/>
                  </a:lnTo>
                  <a:lnTo>
                    <a:pt x="70305" y="0"/>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13"/>
            <p:cNvSpPr/>
            <p:nvPr/>
          </p:nvSpPr>
          <p:spPr>
            <a:xfrm>
              <a:off x="238125" y="470675"/>
              <a:ext cx="824500" cy="824500"/>
            </a:xfrm>
            <a:custGeom>
              <a:avLst/>
              <a:gdLst/>
              <a:ahLst/>
              <a:cxnLst/>
              <a:rect l="l" t="t" r="r" b="b"/>
              <a:pathLst>
                <a:path w="32980" h="32980" extrusionOk="0">
                  <a:moveTo>
                    <a:pt x="0" y="0"/>
                  </a:moveTo>
                  <a:lnTo>
                    <a:pt x="0" y="32979"/>
                  </a:lnTo>
                  <a:lnTo>
                    <a:pt x="32979" y="0"/>
                  </a:lnTo>
                  <a:close/>
                </a:path>
              </a:pathLst>
            </a:custGeom>
            <a:solidFill>
              <a:srgbClr val="3686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13"/>
            <p:cNvSpPr/>
            <p:nvPr/>
          </p:nvSpPr>
          <p:spPr>
            <a:xfrm>
              <a:off x="213025" y="445575"/>
              <a:ext cx="758400" cy="758400"/>
            </a:xfrm>
            <a:custGeom>
              <a:avLst/>
              <a:gdLst/>
              <a:ahLst/>
              <a:cxnLst/>
              <a:rect l="l" t="t" r="r" b="b"/>
              <a:pathLst>
                <a:path w="30336" h="30336" fill="none" extrusionOk="0">
                  <a:moveTo>
                    <a:pt x="1" y="30336"/>
                  </a:moveTo>
                  <a:lnTo>
                    <a:pt x="30336" y="1"/>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13"/>
            <p:cNvSpPr/>
            <p:nvPr/>
          </p:nvSpPr>
          <p:spPr>
            <a:xfrm>
              <a:off x="155275" y="387825"/>
              <a:ext cx="758400" cy="758400"/>
            </a:xfrm>
            <a:custGeom>
              <a:avLst/>
              <a:gdLst/>
              <a:ahLst/>
              <a:cxnLst/>
              <a:rect l="l" t="t" r="r" b="b"/>
              <a:pathLst>
                <a:path w="30336" h="30336" fill="none" extrusionOk="0">
                  <a:moveTo>
                    <a:pt x="1" y="30336"/>
                  </a:moveTo>
                  <a:lnTo>
                    <a:pt x="30336" y="1"/>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13"/>
            <p:cNvSpPr/>
            <p:nvPr/>
          </p:nvSpPr>
          <p:spPr>
            <a:xfrm>
              <a:off x="98300" y="330850"/>
              <a:ext cx="757625" cy="757625"/>
            </a:xfrm>
            <a:custGeom>
              <a:avLst/>
              <a:gdLst/>
              <a:ahLst/>
              <a:cxnLst/>
              <a:rect l="l" t="t" r="r" b="b"/>
              <a:pathLst>
                <a:path w="30305" h="30305" fill="none" extrusionOk="0">
                  <a:moveTo>
                    <a:pt x="0" y="30305"/>
                  </a:moveTo>
                  <a:lnTo>
                    <a:pt x="30305" y="0"/>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13"/>
            <p:cNvSpPr/>
            <p:nvPr/>
          </p:nvSpPr>
          <p:spPr>
            <a:xfrm>
              <a:off x="40550" y="273100"/>
              <a:ext cx="758400" cy="758375"/>
            </a:xfrm>
            <a:custGeom>
              <a:avLst/>
              <a:gdLst/>
              <a:ahLst/>
              <a:cxnLst/>
              <a:rect l="l" t="t" r="r" b="b"/>
              <a:pathLst>
                <a:path w="30336" h="30335" fill="none" extrusionOk="0">
                  <a:moveTo>
                    <a:pt x="0" y="30335"/>
                  </a:moveTo>
                  <a:lnTo>
                    <a:pt x="30335" y="0"/>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13"/>
            <p:cNvSpPr/>
            <p:nvPr/>
          </p:nvSpPr>
          <p:spPr>
            <a:xfrm>
              <a:off x="-17200" y="215350"/>
              <a:ext cx="758375" cy="758375"/>
            </a:xfrm>
            <a:custGeom>
              <a:avLst/>
              <a:gdLst/>
              <a:ahLst/>
              <a:cxnLst/>
              <a:rect l="l" t="t" r="r" b="b"/>
              <a:pathLst>
                <a:path w="30335" h="30335" fill="none" extrusionOk="0">
                  <a:moveTo>
                    <a:pt x="0" y="30335"/>
                  </a:moveTo>
                  <a:lnTo>
                    <a:pt x="30335" y="0"/>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13"/>
            <p:cNvSpPr/>
            <p:nvPr/>
          </p:nvSpPr>
          <p:spPr>
            <a:xfrm>
              <a:off x="-74975" y="157600"/>
              <a:ext cx="758400" cy="758375"/>
            </a:xfrm>
            <a:custGeom>
              <a:avLst/>
              <a:gdLst/>
              <a:ahLst/>
              <a:cxnLst/>
              <a:rect l="l" t="t" r="r" b="b"/>
              <a:pathLst>
                <a:path w="30336" h="30335" fill="none" extrusionOk="0">
                  <a:moveTo>
                    <a:pt x="1" y="30335"/>
                  </a:moveTo>
                  <a:lnTo>
                    <a:pt x="30336" y="0"/>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13"/>
            <p:cNvSpPr/>
            <p:nvPr/>
          </p:nvSpPr>
          <p:spPr>
            <a:xfrm>
              <a:off x="238125" y="470675"/>
              <a:ext cx="824500" cy="824500"/>
            </a:xfrm>
            <a:custGeom>
              <a:avLst/>
              <a:gdLst/>
              <a:ahLst/>
              <a:cxnLst/>
              <a:rect l="l" t="t" r="r" b="b"/>
              <a:pathLst>
                <a:path w="32980" h="32980" fill="none" extrusionOk="0">
                  <a:moveTo>
                    <a:pt x="0" y="0"/>
                  </a:moveTo>
                  <a:lnTo>
                    <a:pt x="0" y="32979"/>
                  </a:lnTo>
                  <a:lnTo>
                    <a:pt x="32979" y="0"/>
                  </a:lnTo>
                  <a:close/>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8" name="Google Shape;348;p13"/>
          <p:cNvSpPr txBox="1">
            <a:spLocks noGrp="1"/>
          </p:cNvSpPr>
          <p:nvPr>
            <p:ph type="title" hasCustomPrompt="1"/>
          </p:nvPr>
        </p:nvSpPr>
        <p:spPr>
          <a:xfrm>
            <a:off x="713237" y="1643098"/>
            <a:ext cx="916500" cy="5331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4000">
                <a:solidFill>
                  <a:schemeClr val="dk2"/>
                </a:solidFill>
                <a:latin typeface="Poppins Medium"/>
                <a:ea typeface="Poppins Medium"/>
                <a:cs typeface="Poppins Medium"/>
                <a:sym typeface="Poppins Medium"/>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49" name="Google Shape;349;p13"/>
          <p:cNvSpPr txBox="1">
            <a:spLocks noGrp="1"/>
          </p:cNvSpPr>
          <p:nvPr>
            <p:ph type="subTitle" idx="1"/>
          </p:nvPr>
        </p:nvSpPr>
        <p:spPr>
          <a:xfrm>
            <a:off x="1627650" y="1916787"/>
            <a:ext cx="2109600" cy="6612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1400"/>
              <a:buNone/>
              <a:defRPr sz="1400">
                <a:latin typeface="Roboto"/>
                <a:ea typeface="Roboto"/>
                <a:cs typeface="Roboto"/>
                <a:sym typeface="Roboto"/>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350" name="Google Shape;350;p13"/>
          <p:cNvSpPr txBox="1">
            <a:spLocks noGrp="1"/>
          </p:cNvSpPr>
          <p:nvPr>
            <p:ph type="title" idx="2" hasCustomPrompt="1"/>
          </p:nvPr>
        </p:nvSpPr>
        <p:spPr>
          <a:xfrm>
            <a:off x="4064061" y="1643098"/>
            <a:ext cx="916500" cy="5331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4000">
                <a:solidFill>
                  <a:schemeClr val="dk2"/>
                </a:solidFill>
                <a:latin typeface="Poppins Medium"/>
                <a:ea typeface="Poppins Medium"/>
                <a:cs typeface="Poppins Medium"/>
                <a:sym typeface="Poppins Medium"/>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51" name="Google Shape;351;p13"/>
          <p:cNvSpPr txBox="1">
            <a:spLocks noGrp="1"/>
          </p:cNvSpPr>
          <p:nvPr>
            <p:ph type="subTitle" idx="3"/>
          </p:nvPr>
        </p:nvSpPr>
        <p:spPr>
          <a:xfrm>
            <a:off x="4978460" y="1916787"/>
            <a:ext cx="2109600" cy="6612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1400"/>
              <a:buNone/>
              <a:defRPr sz="1400">
                <a:latin typeface="Roboto"/>
                <a:ea typeface="Roboto"/>
                <a:cs typeface="Roboto"/>
                <a:sym typeface="Roboto"/>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352" name="Google Shape;352;p13"/>
          <p:cNvSpPr txBox="1">
            <a:spLocks noGrp="1"/>
          </p:cNvSpPr>
          <p:nvPr>
            <p:ph type="title" idx="4" hasCustomPrompt="1"/>
          </p:nvPr>
        </p:nvSpPr>
        <p:spPr>
          <a:xfrm>
            <a:off x="2055937" y="3136035"/>
            <a:ext cx="916500" cy="5331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4000">
                <a:solidFill>
                  <a:schemeClr val="dk2"/>
                </a:solidFill>
                <a:latin typeface="Poppins Medium"/>
                <a:ea typeface="Poppins Medium"/>
                <a:cs typeface="Poppins Medium"/>
                <a:sym typeface="Poppins Medium"/>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53" name="Google Shape;353;p13"/>
          <p:cNvSpPr txBox="1">
            <a:spLocks noGrp="1"/>
          </p:cNvSpPr>
          <p:nvPr>
            <p:ph type="subTitle" idx="5"/>
          </p:nvPr>
        </p:nvSpPr>
        <p:spPr>
          <a:xfrm>
            <a:off x="2970350" y="3414200"/>
            <a:ext cx="2109600" cy="6612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1400"/>
              <a:buNone/>
              <a:defRPr sz="1400">
                <a:latin typeface="Roboto"/>
                <a:ea typeface="Roboto"/>
                <a:cs typeface="Roboto"/>
                <a:sym typeface="Roboto"/>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354" name="Google Shape;354;p13"/>
          <p:cNvSpPr txBox="1">
            <a:spLocks noGrp="1"/>
          </p:cNvSpPr>
          <p:nvPr>
            <p:ph type="title" idx="6" hasCustomPrompt="1"/>
          </p:nvPr>
        </p:nvSpPr>
        <p:spPr>
          <a:xfrm>
            <a:off x="5406761" y="3136035"/>
            <a:ext cx="916500" cy="5331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4000">
                <a:solidFill>
                  <a:schemeClr val="dk2"/>
                </a:solidFill>
                <a:latin typeface="Poppins Medium"/>
                <a:ea typeface="Poppins Medium"/>
                <a:cs typeface="Poppins Medium"/>
                <a:sym typeface="Poppins Medium"/>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55" name="Google Shape;355;p13"/>
          <p:cNvSpPr txBox="1">
            <a:spLocks noGrp="1"/>
          </p:cNvSpPr>
          <p:nvPr>
            <p:ph type="subTitle" idx="7"/>
          </p:nvPr>
        </p:nvSpPr>
        <p:spPr>
          <a:xfrm>
            <a:off x="6321160" y="3414200"/>
            <a:ext cx="2109600" cy="6612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1400"/>
              <a:buNone/>
              <a:defRPr sz="1400">
                <a:latin typeface="Roboto"/>
                <a:ea typeface="Roboto"/>
                <a:cs typeface="Roboto"/>
                <a:sym typeface="Roboto"/>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356" name="Google Shape;356;p13"/>
          <p:cNvSpPr txBox="1">
            <a:spLocks noGrp="1"/>
          </p:cNvSpPr>
          <p:nvPr>
            <p:ph type="subTitle" idx="8"/>
          </p:nvPr>
        </p:nvSpPr>
        <p:spPr>
          <a:xfrm>
            <a:off x="1627650" y="1565638"/>
            <a:ext cx="2109600" cy="4941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2000">
                <a:latin typeface="Poppins Medium"/>
                <a:ea typeface="Poppins Medium"/>
                <a:cs typeface="Poppins Medium"/>
                <a:sym typeface="Poppins Medium"/>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357" name="Google Shape;357;p13"/>
          <p:cNvSpPr txBox="1">
            <a:spLocks noGrp="1"/>
          </p:cNvSpPr>
          <p:nvPr>
            <p:ph type="subTitle" idx="9"/>
          </p:nvPr>
        </p:nvSpPr>
        <p:spPr>
          <a:xfrm>
            <a:off x="4978476" y="1565638"/>
            <a:ext cx="2109600" cy="4941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2000">
                <a:latin typeface="Poppins Medium"/>
                <a:ea typeface="Poppins Medium"/>
                <a:cs typeface="Poppins Medium"/>
                <a:sym typeface="Poppins Medium"/>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358" name="Google Shape;358;p13"/>
          <p:cNvSpPr txBox="1">
            <a:spLocks noGrp="1"/>
          </p:cNvSpPr>
          <p:nvPr>
            <p:ph type="subTitle" idx="13"/>
          </p:nvPr>
        </p:nvSpPr>
        <p:spPr>
          <a:xfrm>
            <a:off x="2970350" y="3058449"/>
            <a:ext cx="2109600" cy="4941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2000">
                <a:latin typeface="Poppins Medium"/>
                <a:ea typeface="Poppins Medium"/>
                <a:cs typeface="Poppins Medium"/>
                <a:sym typeface="Poppins Medium"/>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359" name="Google Shape;359;p13"/>
          <p:cNvSpPr txBox="1">
            <a:spLocks noGrp="1"/>
          </p:cNvSpPr>
          <p:nvPr>
            <p:ph type="subTitle" idx="14"/>
          </p:nvPr>
        </p:nvSpPr>
        <p:spPr>
          <a:xfrm>
            <a:off x="6321176" y="3058449"/>
            <a:ext cx="2109600" cy="4941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2000">
                <a:latin typeface="Poppins Medium"/>
                <a:ea typeface="Poppins Medium"/>
                <a:cs typeface="Poppins Medium"/>
                <a:sym typeface="Poppins Medium"/>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360" name="Google Shape;360;p13"/>
          <p:cNvSpPr txBox="1">
            <a:spLocks noGrp="1"/>
          </p:cNvSpPr>
          <p:nvPr>
            <p:ph type="title" idx="15"/>
          </p:nvPr>
        </p:nvSpPr>
        <p:spPr>
          <a:xfrm>
            <a:off x="872100" y="539500"/>
            <a:ext cx="7399800" cy="57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3000">
                <a:latin typeface="Poppins Medium"/>
                <a:ea typeface="Poppins Medium"/>
                <a:cs typeface="Poppins Medium"/>
                <a:sym typeface="Poppins Medium"/>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361"/>
        <p:cNvGrpSpPr/>
        <p:nvPr/>
      </p:nvGrpSpPr>
      <p:grpSpPr>
        <a:xfrm>
          <a:off x="0" y="0"/>
          <a:ext cx="0" cy="0"/>
          <a:chOff x="0" y="0"/>
          <a:chExt cx="0" cy="0"/>
        </a:xfrm>
      </p:grpSpPr>
      <p:sp>
        <p:nvSpPr>
          <p:cNvPr id="362" name="Google Shape;362;p14"/>
          <p:cNvSpPr txBox="1">
            <a:spLocks noGrp="1"/>
          </p:cNvSpPr>
          <p:nvPr>
            <p:ph type="title"/>
          </p:nvPr>
        </p:nvSpPr>
        <p:spPr>
          <a:xfrm>
            <a:off x="715100" y="3066000"/>
            <a:ext cx="5827500" cy="5319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2400">
                <a:latin typeface="Poppins Medium"/>
                <a:ea typeface="Poppins Medium"/>
                <a:cs typeface="Poppins Medium"/>
                <a:sym typeface="Poppins Medium"/>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363" name="Google Shape;363;p14"/>
          <p:cNvSpPr txBox="1">
            <a:spLocks noGrp="1"/>
          </p:cNvSpPr>
          <p:nvPr>
            <p:ph type="subTitle" idx="1"/>
          </p:nvPr>
        </p:nvSpPr>
        <p:spPr>
          <a:xfrm>
            <a:off x="715100" y="1428137"/>
            <a:ext cx="5827500" cy="14496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None/>
              <a:defRPr sz="2400"/>
            </a:lvl1pPr>
            <a:lvl2pPr lvl="1" algn="ctr" rtl="0">
              <a:lnSpc>
                <a:spcPct val="100000"/>
              </a:lnSpc>
              <a:spcBef>
                <a:spcPts val="0"/>
              </a:spcBef>
              <a:spcAft>
                <a:spcPts val="0"/>
              </a:spcAft>
              <a:buSzPts val="2500"/>
              <a:buNone/>
              <a:defRPr sz="2500"/>
            </a:lvl2pPr>
            <a:lvl3pPr lvl="2" algn="ctr" rtl="0">
              <a:lnSpc>
                <a:spcPct val="100000"/>
              </a:lnSpc>
              <a:spcBef>
                <a:spcPts val="0"/>
              </a:spcBef>
              <a:spcAft>
                <a:spcPts val="0"/>
              </a:spcAft>
              <a:buSzPts val="2500"/>
              <a:buNone/>
              <a:defRPr sz="2500"/>
            </a:lvl3pPr>
            <a:lvl4pPr lvl="3" algn="ctr" rtl="0">
              <a:lnSpc>
                <a:spcPct val="100000"/>
              </a:lnSpc>
              <a:spcBef>
                <a:spcPts val="0"/>
              </a:spcBef>
              <a:spcAft>
                <a:spcPts val="0"/>
              </a:spcAft>
              <a:buSzPts val="2500"/>
              <a:buNone/>
              <a:defRPr sz="2500"/>
            </a:lvl4pPr>
            <a:lvl5pPr lvl="4" algn="ctr" rtl="0">
              <a:lnSpc>
                <a:spcPct val="100000"/>
              </a:lnSpc>
              <a:spcBef>
                <a:spcPts val="0"/>
              </a:spcBef>
              <a:spcAft>
                <a:spcPts val="0"/>
              </a:spcAft>
              <a:buSzPts val="2500"/>
              <a:buNone/>
              <a:defRPr sz="2500"/>
            </a:lvl5pPr>
            <a:lvl6pPr lvl="5" algn="ctr" rtl="0">
              <a:lnSpc>
                <a:spcPct val="100000"/>
              </a:lnSpc>
              <a:spcBef>
                <a:spcPts val="0"/>
              </a:spcBef>
              <a:spcAft>
                <a:spcPts val="0"/>
              </a:spcAft>
              <a:buSzPts val="2500"/>
              <a:buNone/>
              <a:defRPr sz="2500"/>
            </a:lvl6pPr>
            <a:lvl7pPr lvl="6" algn="ctr" rtl="0">
              <a:lnSpc>
                <a:spcPct val="100000"/>
              </a:lnSpc>
              <a:spcBef>
                <a:spcPts val="0"/>
              </a:spcBef>
              <a:spcAft>
                <a:spcPts val="0"/>
              </a:spcAft>
              <a:buSzPts val="2500"/>
              <a:buNone/>
              <a:defRPr sz="2500"/>
            </a:lvl7pPr>
            <a:lvl8pPr lvl="7" algn="ctr" rtl="0">
              <a:lnSpc>
                <a:spcPct val="100000"/>
              </a:lnSpc>
              <a:spcBef>
                <a:spcPts val="0"/>
              </a:spcBef>
              <a:spcAft>
                <a:spcPts val="0"/>
              </a:spcAft>
              <a:buSzPts val="2500"/>
              <a:buNone/>
              <a:defRPr sz="2500"/>
            </a:lvl8pPr>
            <a:lvl9pPr lvl="8" algn="ctr" rtl="0">
              <a:lnSpc>
                <a:spcPct val="100000"/>
              </a:lnSpc>
              <a:spcBef>
                <a:spcPts val="0"/>
              </a:spcBef>
              <a:spcAft>
                <a:spcPts val="0"/>
              </a:spcAft>
              <a:buSzPts val="2500"/>
              <a:buNone/>
              <a:defRPr sz="2500"/>
            </a:lvl9pPr>
          </a:lstStyle>
          <a:p>
            <a:endParaRPr/>
          </a:p>
        </p:txBody>
      </p:sp>
      <p:sp>
        <p:nvSpPr>
          <p:cNvPr id="364" name="Google Shape;364;p14"/>
          <p:cNvSpPr/>
          <p:nvPr/>
        </p:nvSpPr>
        <p:spPr>
          <a:xfrm>
            <a:off x="4" y="4649350"/>
            <a:ext cx="3447249" cy="494158"/>
          </a:xfrm>
          <a:custGeom>
            <a:avLst/>
            <a:gdLst/>
            <a:ahLst/>
            <a:cxnLst/>
            <a:rect l="l" t="t" r="r" b="b"/>
            <a:pathLst>
              <a:path w="108149" h="15503" extrusionOk="0">
                <a:moveTo>
                  <a:pt x="0" y="0"/>
                </a:moveTo>
                <a:lnTo>
                  <a:pt x="0" y="15502"/>
                </a:lnTo>
                <a:lnTo>
                  <a:pt x="108148" y="15502"/>
                </a:lnTo>
                <a:cubicBezTo>
                  <a:pt x="108148" y="6931"/>
                  <a:pt x="101218" y="0"/>
                  <a:pt x="926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5" name="Google Shape;365;p14"/>
          <p:cNvGrpSpPr/>
          <p:nvPr/>
        </p:nvGrpSpPr>
        <p:grpSpPr>
          <a:xfrm>
            <a:off x="7084938" y="3253609"/>
            <a:ext cx="2691676" cy="2691631"/>
            <a:chOff x="5165750" y="-1146341"/>
            <a:chExt cx="2691676" cy="2691631"/>
          </a:xfrm>
        </p:grpSpPr>
        <p:sp>
          <p:nvSpPr>
            <p:cNvPr id="366" name="Google Shape;366;p14"/>
            <p:cNvSpPr/>
            <p:nvPr/>
          </p:nvSpPr>
          <p:spPr>
            <a:xfrm>
              <a:off x="5923974" y="-388117"/>
              <a:ext cx="1175229" cy="1175184"/>
            </a:xfrm>
            <a:custGeom>
              <a:avLst/>
              <a:gdLst/>
              <a:ahLst/>
              <a:cxnLst/>
              <a:rect l="l" t="t" r="r" b="b"/>
              <a:pathLst>
                <a:path w="25959" h="25958" fill="none" extrusionOk="0">
                  <a:moveTo>
                    <a:pt x="25958" y="12979"/>
                  </a:moveTo>
                  <a:cubicBezTo>
                    <a:pt x="25958" y="20152"/>
                    <a:pt x="20153" y="25958"/>
                    <a:pt x="12979" y="25958"/>
                  </a:cubicBezTo>
                  <a:cubicBezTo>
                    <a:pt x="5806" y="25958"/>
                    <a:pt x="1" y="20152"/>
                    <a:pt x="1" y="12979"/>
                  </a:cubicBezTo>
                  <a:cubicBezTo>
                    <a:pt x="1" y="5806"/>
                    <a:pt x="5806" y="0"/>
                    <a:pt x="12979" y="0"/>
                  </a:cubicBezTo>
                  <a:cubicBezTo>
                    <a:pt x="20153" y="0"/>
                    <a:pt x="25958" y="5806"/>
                    <a:pt x="25958" y="12979"/>
                  </a:cubicBezTo>
                  <a:close/>
                </a:path>
              </a:pathLst>
            </a:custGeom>
            <a:no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14"/>
            <p:cNvSpPr/>
            <p:nvPr/>
          </p:nvSpPr>
          <p:spPr>
            <a:xfrm>
              <a:off x="5840039" y="-472098"/>
              <a:ext cx="1343099" cy="1343145"/>
            </a:xfrm>
            <a:custGeom>
              <a:avLst/>
              <a:gdLst/>
              <a:ahLst/>
              <a:cxnLst/>
              <a:rect l="l" t="t" r="r" b="b"/>
              <a:pathLst>
                <a:path w="29667" h="29668" fill="none" extrusionOk="0">
                  <a:moveTo>
                    <a:pt x="29667" y="14834"/>
                  </a:moveTo>
                  <a:cubicBezTo>
                    <a:pt x="29667" y="23041"/>
                    <a:pt x="23040" y="29667"/>
                    <a:pt x="14833" y="29667"/>
                  </a:cubicBezTo>
                  <a:cubicBezTo>
                    <a:pt x="6627" y="29667"/>
                    <a:pt x="0" y="23041"/>
                    <a:pt x="0" y="14834"/>
                  </a:cubicBezTo>
                  <a:cubicBezTo>
                    <a:pt x="0" y="6627"/>
                    <a:pt x="6627" y="1"/>
                    <a:pt x="14833" y="1"/>
                  </a:cubicBezTo>
                  <a:cubicBezTo>
                    <a:pt x="23040" y="1"/>
                    <a:pt x="29667" y="6627"/>
                    <a:pt x="29667" y="14834"/>
                  </a:cubicBezTo>
                  <a:close/>
                </a:path>
              </a:pathLst>
            </a:custGeom>
            <a:no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14"/>
            <p:cNvSpPr/>
            <p:nvPr/>
          </p:nvSpPr>
          <p:spPr>
            <a:xfrm>
              <a:off x="5165750" y="-1146341"/>
              <a:ext cx="2691676" cy="2691631"/>
            </a:xfrm>
            <a:custGeom>
              <a:avLst/>
              <a:gdLst/>
              <a:ahLst/>
              <a:cxnLst/>
              <a:rect l="l" t="t" r="r" b="b"/>
              <a:pathLst>
                <a:path w="59455" h="59454" fill="none" extrusionOk="0">
                  <a:moveTo>
                    <a:pt x="59454" y="29727"/>
                  </a:moveTo>
                  <a:cubicBezTo>
                    <a:pt x="59454" y="46141"/>
                    <a:pt x="46141" y="59454"/>
                    <a:pt x="29727" y="59454"/>
                  </a:cubicBezTo>
                  <a:cubicBezTo>
                    <a:pt x="13314" y="59454"/>
                    <a:pt x="0" y="46141"/>
                    <a:pt x="0" y="29727"/>
                  </a:cubicBezTo>
                  <a:cubicBezTo>
                    <a:pt x="0" y="13313"/>
                    <a:pt x="13314" y="0"/>
                    <a:pt x="29727" y="0"/>
                  </a:cubicBezTo>
                  <a:cubicBezTo>
                    <a:pt x="46141" y="0"/>
                    <a:pt x="59454" y="13313"/>
                    <a:pt x="59454" y="29727"/>
                  </a:cubicBezTo>
                  <a:close/>
                </a:path>
              </a:pathLst>
            </a:custGeom>
            <a:no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14"/>
            <p:cNvSpPr/>
            <p:nvPr/>
          </p:nvSpPr>
          <p:spPr>
            <a:xfrm>
              <a:off x="5286854" y="-1025282"/>
              <a:ext cx="2449469" cy="2449514"/>
            </a:xfrm>
            <a:custGeom>
              <a:avLst/>
              <a:gdLst/>
              <a:ahLst/>
              <a:cxnLst/>
              <a:rect l="l" t="t" r="r" b="b"/>
              <a:pathLst>
                <a:path w="54105" h="54106" fill="none" extrusionOk="0">
                  <a:moveTo>
                    <a:pt x="54105" y="27053"/>
                  </a:moveTo>
                  <a:cubicBezTo>
                    <a:pt x="54105" y="41977"/>
                    <a:pt x="41977" y="54105"/>
                    <a:pt x="27052" y="54105"/>
                  </a:cubicBezTo>
                  <a:cubicBezTo>
                    <a:pt x="12128" y="54105"/>
                    <a:pt x="0" y="41977"/>
                    <a:pt x="0" y="27053"/>
                  </a:cubicBezTo>
                  <a:cubicBezTo>
                    <a:pt x="0" y="12129"/>
                    <a:pt x="12128" y="1"/>
                    <a:pt x="27052" y="1"/>
                  </a:cubicBezTo>
                  <a:cubicBezTo>
                    <a:pt x="41977" y="1"/>
                    <a:pt x="54105" y="12129"/>
                    <a:pt x="54105" y="27053"/>
                  </a:cubicBezTo>
                  <a:close/>
                </a:path>
              </a:pathLst>
            </a:custGeom>
            <a:no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14"/>
            <p:cNvSpPr/>
            <p:nvPr/>
          </p:nvSpPr>
          <p:spPr>
            <a:xfrm>
              <a:off x="5406555" y="-905537"/>
              <a:ext cx="2210068" cy="2210022"/>
            </a:xfrm>
            <a:custGeom>
              <a:avLst/>
              <a:gdLst/>
              <a:ahLst/>
              <a:cxnLst/>
              <a:rect l="l" t="t" r="r" b="b"/>
              <a:pathLst>
                <a:path w="48817" h="48816" fill="none" extrusionOk="0">
                  <a:moveTo>
                    <a:pt x="48816" y="24408"/>
                  </a:moveTo>
                  <a:cubicBezTo>
                    <a:pt x="48816" y="37873"/>
                    <a:pt x="37904" y="48816"/>
                    <a:pt x="24408" y="48816"/>
                  </a:cubicBezTo>
                  <a:cubicBezTo>
                    <a:pt x="10943" y="48816"/>
                    <a:pt x="1" y="37873"/>
                    <a:pt x="1" y="24408"/>
                  </a:cubicBezTo>
                  <a:cubicBezTo>
                    <a:pt x="1" y="10943"/>
                    <a:pt x="10943" y="0"/>
                    <a:pt x="24408" y="0"/>
                  </a:cubicBezTo>
                  <a:cubicBezTo>
                    <a:pt x="37904" y="0"/>
                    <a:pt x="48816" y="10943"/>
                    <a:pt x="48816" y="24408"/>
                  </a:cubicBezTo>
                  <a:close/>
                </a:path>
              </a:pathLst>
            </a:custGeom>
            <a:no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14"/>
            <p:cNvSpPr/>
            <p:nvPr/>
          </p:nvSpPr>
          <p:spPr>
            <a:xfrm>
              <a:off x="5523539" y="-788598"/>
              <a:ext cx="1976099" cy="1976145"/>
            </a:xfrm>
            <a:custGeom>
              <a:avLst/>
              <a:gdLst/>
              <a:ahLst/>
              <a:cxnLst/>
              <a:rect l="l" t="t" r="r" b="b"/>
              <a:pathLst>
                <a:path w="43649" h="43650" fill="none" extrusionOk="0">
                  <a:moveTo>
                    <a:pt x="43649" y="21825"/>
                  </a:moveTo>
                  <a:cubicBezTo>
                    <a:pt x="43649" y="33892"/>
                    <a:pt x="33892" y="43649"/>
                    <a:pt x="21824" y="43649"/>
                  </a:cubicBezTo>
                  <a:cubicBezTo>
                    <a:pt x="9757" y="43649"/>
                    <a:pt x="0" y="33892"/>
                    <a:pt x="0" y="21825"/>
                  </a:cubicBezTo>
                  <a:cubicBezTo>
                    <a:pt x="0" y="9758"/>
                    <a:pt x="9757" y="1"/>
                    <a:pt x="21824" y="1"/>
                  </a:cubicBezTo>
                  <a:cubicBezTo>
                    <a:pt x="33892" y="1"/>
                    <a:pt x="43649" y="9758"/>
                    <a:pt x="43649" y="21825"/>
                  </a:cubicBezTo>
                  <a:close/>
                </a:path>
              </a:pathLst>
            </a:custGeom>
            <a:no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14"/>
            <p:cNvSpPr/>
            <p:nvPr/>
          </p:nvSpPr>
          <p:spPr>
            <a:xfrm>
              <a:off x="5635000" y="-677092"/>
              <a:ext cx="1753178" cy="1753132"/>
            </a:xfrm>
            <a:custGeom>
              <a:avLst/>
              <a:gdLst/>
              <a:ahLst/>
              <a:cxnLst/>
              <a:rect l="l" t="t" r="r" b="b"/>
              <a:pathLst>
                <a:path w="38725" h="38724" fill="none" extrusionOk="0">
                  <a:moveTo>
                    <a:pt x="38725" y="19362"/>
                  </a:moveTo>
                  <a:cubicBezTo>
                    <a:pt x="38725" y="30061"/>
                    <a:pt x="30062" y="38724"/>
                    <a:pt x="19362" y="38724"/>
                  </a:cubicBezTo>
                  <a:cubicBezTo>
                    <a:pt x="8663" y="38724"/>
                    <a:pt x="0" y="30061"/>
                    <a:pt x="0" y="19362"/>
                  </a:cubicBezTo>
                  <a:cubicBezTo>
                    <a:pt x="0" y="8663"/>
                    <a:pt x="8663" y="0"/>
                    <a:pt x="19362" y="0"/>
                  </a:cubicBezTo>
                  <a:cubicBezTo>
                    <a:pt x="30062" y="0"/>
                    <a:pt x="38725" y="8663"/>
                    <a:pt x="38725" y="19362"/>
                  </a:cubicBezTo>
                  <a:close/>
                </a:path>
              </a:pathLst>
            </a:custGeom>
            <a:no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14"/>
            <p:cNvSpPr/>
            <p:nvPr/>
          </p:nvSpPr>
          <p:spPr>
            <a:xfrm>
              <a:off x="5742341" y="-569796"/>
              <a:ext cx="1538495" cy="1538541"/>
            </a:xfrm>
            <a:custGeom>
              <a:avLst/>
              <a:gdLst/>
              <a:ahLst/>
              <a:cxnLst/>
              <a:rect l="l" t="t" r="r" b="b"/>
              <a:pathLst>
                <a:path w="33983" h="33984" fill="none" extrusionOk="0">
                  <a:moveTo>
                    <a:pt x="33983" y="16992"/>
                  </a:moveTo>
                  <a:cubicBezTo>
                    <a:pt x="33983" y="26384"/>
                    <a:pt x="26384" y="33983"/>
                    <a:pt x="16991" y="33983"/>
                  </a:cubicBezTo>
                  <a:cubicBezTo>
                    <a:pt x="7599" y="33983"/>
                    <a:pt x="0" y="26384"/>
                    <a:pt x="0" y="16992"/>
                  </a:cubicBezTo>
                  <a:cubicBezTo>
                    <a:pt x="0" y="7600"/>
                    <a:pt x="7599" y="1"/>
                    <a:pt x="16991" y="1"/>
                  </a:cubicBezTo>
                  <a:cubicBezTo>
                    <a:pt x="26384" y="1"/>
                    <a:pt x="33983" y="7600"/>
                    <a:pt x="33983" y="16992"/>
                  </a:cubicBezTo>
                  <a:close/>
                </a:path>
              </a:pathLst>
            </a:custGeom>
            <a:no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14"/>
            <p:cNvSpPr/>
            <p:nvPr/>
          </p:nvSpPr>
          <p:spPr>
            <a:xfrm>
              <a:off x="5842801" y="-387936"/>
              <a:ext cx="1337576" cy="1174821"/>
            </a:xfrm>
            <a:custGeom>
              <a:avLst/>
              <a:gdLst/>
              <a:ahLst/>
              <a:cxnLst/>
              <a:rect l="l" t="t" r="r" b="b"/>
              <a:pathLst>
                <a:path w="29545" h="25950" extrusionOk="0">
                  <a:moveTo>
                    <a:pt x="14779" y="2030"/>
                  </a:moveTo>
                  <a:cubicBezTo>
                    <a:pt x="19620" y="2030"/>
                    <a:pt x="24049" y="5279"/>
                    <a:pt x="25350" y="10179"/>
                  </a:cubicBezTo>
                  <a:cubicBezTo>
                    <a:pt x="26900" y="16015"/>
                    <a:pt x="23405" y="22002"/>
                    <a:pt x="17569" y="23553"/>
                  </a:cubicBezTo>
                  <a:cubicBezTo>
                    <a:pt x="16632" y="23801"/>
                    <a:pt x="15691" y="23920"/>
                    <a:pt x="14766" y="23920"/>
                  </a:cubicBezTo>
                  <a:cubicBezTo>
                    <a:pt x="9925" y="23920"/>
                    <a:pt x="5496" y="20671"/>
                    <a:pt x="4195" y="15771"/>
                  </a:cubicBezTo>
                  <a:cubicBezTo>
                    <a:pt x="2645" y="9935"/>
                    <a:pt x="6140" y="3948"/>
                    <a:pt x="11976" y="2397"/>
                  </a:cubicBezTo>
                  <a:cubicBezTo>
                    <a:pt x="12913" y="2149"/>
                    <a:pt x="13854" y="2030"/>
                    <a:pt x="14779" y="2030"/>
                  </a:cubicBezTo>
                  <a:close/>
                  <a:moveTo>
                    <a:pt x="14795" y="0"/>
                  </a:moveTo>
                  <a:cubicBezTo>
                    <a:pt x="10589" y="0"/>
                    <a:pt x="6465" y="2041"/>
                    <a:pt x="3952" y="5802"/>
                  </a:cubicBezTo>
                  <a:cubicBezTo>
                    <a:pt x="0" y="11790"/>
                    <a:pt x="1642" y="19814"/>
                    <a:pt x="7599" y="23796"/>
                  </a:cubicBezTo>
                  <a:cubicBezTo>
                    <a:pt x="9807" y="25253"/>
                    <a:pt x="12297" y="25950"/>
                    <a:pt x="14758" y="25950"/>
                  </a:cubicBezTo>
                  <a:cubicBezTo>
                    <a:pt x="18970" y="25950"/>
                    <a:pt x="23099" y="23909"/>
                    <a:pt x="25593" y="20148"/>
                  </a:cubicBezTo>
                  <a:cubicBezTo>
                    <a:pt x="29545" y="14160"/>
                    <a:pt x="27903" y="6136"/>
                    <a:pt x="21946" y="2154"/>
                  </a:cubicBezTo>
                  <a:cubicBezTo>
                    <a:pt x="19738" y="697"/>
                    <a:pt x="17252" y="0"/>
                    <a:pt x="14795"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5" name="Google Shape;375;p14"/>
          <p:cNvGrpSpPr/>
          <p:nvPr/>
        </p:nvGrpSpPr>
        <p:grpSpPr>
          <a:xfrm>
            <a:off x="3176813" y="507006"/>
            <a:ext cx="2790375" cy="64975"/>
            <a:chOff x="5954300" y="4334988"/>
            <a:chExt cx="2790375" cy="64975"/>
          </a:xfrm>
        </p:grpSpPr>
        <p:sp>
          <p:nvSpPr>
            <p:cNvPr id="376" name="Google Shape;376;p14"/>
            <p:cNvSpPr/>
            <p:nvPr/>
          </p:nvSpPr>
          <p:spPr>
            <a:xfrm>
              <a:off x="8544800" y="4334988"/>
              <a:ext cx="56250" cy="56250"/>
            </a:xfrm>
            <a:custGeom>
              <a:avLst/>
              <a:gdLst/>
              <a:ahLst/>
              <a:cxnLst/>
              <a:rect l="l" t="t" r="r" b="b"/>
              <a:pathLst>
                <a:path w="2250" h="2250" extrusionOk="0">
                  <a:moveTo>
                    <a:pt x="1125" y="1"/>
                  </a:moveTo>
                  <a:cubicBezTo>
                    <a:pt x="517" y="1"/>
                    <a:pt x="0" y="487"/>
                    <a:pt x="0" y="1125"/>
                  </a:cubicBezTo>
                  <a:cubicBezTo>
                    <a:pt x="0" y="1733"/>
                    <a:pt x="517" y="2250"/>
                    <a:pt x="1125" y="2250"/>
                  </a:cubicBezTo>
                  <a:cubicBezTo>
                    <a:pt x="1733" y="2250"/>
                    <a:pt x="2249" y="1733"/>
                    <a:pt x="2249" y="1125"/>
                  </a:cubicBezTo>
                  <a:cubicBezTo>
                    <a:pt x="224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14"/>
            <p:cNvSpPr/>
            <p:nvPr/>
          </p:nvSpPr>
          <p:spPr>
            <a:xfrm>
              <a:off x="7825175" y="4343713"/>
              <a:ext cx="56250" cy="56250"/>
            </a:xfrm>
            <a:custGeom>
              <a:avLst/>
              <a:gdLst/>
              <a:ahLst/>
              <a:cxnLst/>
              <a:rect l="l" t="t" r="r" b="b"/>
              <a:pathLst>
                <a:path w="2250" h="2250" extrusionOk="0">
                  <a:moveTo>
                    <a:pt x="1125" y="1"/>
                  </a:moveTo>
                  <a:cubicBezTo>
                    <a:pt x="517" y="1"/>
                    <a:pt x="0" y="487"/>
                    <a:pt x="0" y="1125"/>
                  </a:cubicBezTo>
                  <a:cubicBezTo>
                    <a:pt x="0" y="1733"/>
                    <a:pt x="517" y="2250"/>
                    <a:pt x="1125" y="2250"/>
                  </a:cubicBezTo>
                  <a:cubicBezTo>
                    <a:pt x="1733" y="2250"/>
                    <a:pt x="2249" y="1733"/>
                    <a:pt x="2249" y="1125"/>
                  </a:cubicBezTo>
                  <a:cubicBezTo>
                    <a:pt x="224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14"/>
            <p:cNvSpPr/>
            <p:nvPr/>
          </p:nvSpPr>
          <p:spPr>
            <a:xfrm>
              <a:off x="6385925" y="4339350"/>
              <a:ext cx="56250" cy="56250"/>
            </a:xfrm>
            <a:custGeom>
              <a:avLst/>
              <a:gdLst/>
              <a:ahLst/>
              <a:cxnLst/>
              <a:rect l="l" t="t" r="r" b="b"/>
              <a:pathLst>
                <a:path w="2250" h="2250" extrusionOk="0">
                  <a:moveTo>
                    <a:pt x="1125" y="0"/>
                  </a:moveTo>
                  <a:cubicBezTo>
                    <a:pt x="517" y="0"/>
                    <a:pt x="0" y="517"/>
                    <a:pt x="0" y="1125"/>
                  </a:cubicBezTo>
                  <a:cubicBezTo>
                    <a:pt x="0" y="1733"/>
                    <a:pt x="517" y="2249"/>
                    <a:pt x="1125" y="2249"/>
                  </a:cubicBezTo>
                  <a:cubicBezTo>
                    <a:pt x="1733" y="2249"/>
                    <a:pt x="2249" y="1733"/>
                    <a:pt x="2249" y="1125"/>
                  </a:cubicBezTo>
                  <a:cubicBezTo>
                    <a:pt x="224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14"/>
            <p:cNvSpPr/>
            <p:nvPr/>
          </p:nvSpPr>
          <p:spPr>
            <a:xfrm>
              <a:off x="7105550" y="4339350"/>
              <a:ext cx="56250" cy="56250"/>
            </a:xfrm>
            <a:custGeom>
              <a:avLst/>
              <a:gdLst/>
              <a:ahLst/>
              <a:cxnLst/>
              <a:rect l="l" t="t" r="r" b="b"/>
              <a:pathLst>
                <a:path w="2250" h="2250" extrusionOk="0">
                  <a:moveTo>
                    <a:pt x="1125" y="0"/>
                  </a:moveTo>
                  <a:cubicBezTo>
                    <a:pt x="517" y="0"/>
                    <a:pt x="0" y="517"/>
                    <a:pt x="0" y="1125"/>
                  </a:cubicBezTo>
                  <a:cubicBezTo>
                    <a:pt x="0" y="1763"/>
                    <a:pt x="517" y="2250"/>
                    <a:pt x="1125" y="2250"/>
                  </a:cubicBezTo>
                  <a:cubicBezTo>
                    <a:pt x="1733" y="2250"/>
                    <a:pt x="2249" y="1763"/>
                    <a:pt x="2249" y="1125"/>
                  </a:cubicBezTo>
                  <a:cubicBezTo>
                    <a:pt x="224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14"/>
            <p:cNvSpPr/>
            <p:nvPr/>
          </p:nvSpPr>
          <p:spPr>
            <a:xfrm>
              <a:off x="8401175" y="4334988"/>
              <a:ext cx="55500" cy="56250"/>
            </a:xfrm>
            <a:custGeom>
              <a:avLst/>
              <a:gdLst/>
              <a:ahLst/>
              <a:cxnLst/>
              <a:rect l="l" t="t" r="r" b="b"/>
              <a:pathLst>
                <a:path w="2220" h="2250" extrusionOk="0">
                  <a:moveTo>
                    <a:pt x="1125" y="1"/>
                  </a:moveTo>
                  <a:cubicBezTo>
                    <a:pt x="487" y="1"/>
                    <a:pt x="0" y="487"/>
                    <a:pt x="0" y="1125"/>
                  </a:cubicBezTo>
                  <a:cubicBezTo>
                    <a:pt x="0" y="1733"/>
                    <a:pt x="487" y="2250"/>
                    <a:pt x="1125" y="2250"/>
                  </a:cubicBezTo>
                  <a:cubicBezTo>
                    <a:pt x="1733" y="2250"/>
                    <a:pt x="2219" y="1733"/>
                    <a:pt x="2219" y="1125"/>
                  </a:cubicBezTo>
                  <a:cubicBezTo>
                    <a:pt x="221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14"/>
            <p:cNvSpPr/>
            <p:nvPr/>
          </p:nvSpPr>
          <p:spPr>
            <a:xfrm>
              <a:off x="7681550" y="4343713"/>
              <a:ext cx="55500" cy="56250"/>
            </a:xfrm>
            <a:custGeom>
              <a:avLst/>
              <a:gdLst/>
              <a:ahLst/>
              <a:cxnLst/>
              <a:rect l="l" t="t" r="r" b="b"/>
              <a:pathLst>
                <a:path w="2220" h="2250" extrusionOk="0">
                  <a:moveTo>
                    <a:pt x="1125" y="1"/>
                  </a:moveTo>
                  <a:cubicBezTo>
                    <a:pt x="487" y="1"/>
                    <a:pt x="0" y="487"/>
                    <a:pt x="0" y="1125"/>
                  </a:cubicBezTo>
                  <a:cubicBezTo>
                    <a:pt x="0" y="1733"/>
                    <a:pt x="487" y="2250"/>
                    <a:pt x="1125" y="2250"/>
                  </a:cubicBezTo>
                  <a:cubicBezTo>
                    <a:pt x="1733" y="2250"/>
                    <a:pt x="2219" y="1733"/>
                    <a:pt x="2219" y="1125"/>
                  </a:cubicBezTo>
                  <a:cubicBezTo>
                    <a:pt x="221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14"/>
            <p:cNvSpPr/>
            <p:nvPr/>
          </p:nvSpPr>
          <p:spPr>
            <a:xfrm>
              <a:off x="6242300" y="4339350"/>
              <a:ext cx="55500" cy="56250"/>
            </a:xfrm>
            <a:custGeom>
              <a:avLst/>
              <a:gdLst/>
              <a:ahLst/>
              <a:cxnLst/>
              <a:rect l="l" t="t" r="r" b="b"/>
              <a:pathLst>
                <a:path w="2220" h="2250" extrusionOk="0">
                  <a:moveTo>
                    <a:pt x="1125" y="0"/>
                  </a:moveTo>
                  <a:cubicBezTo>
                    <a:pt x="487" y="0"/>
                    <a:pt x="0" y="517"/>
                    <a:pt x="0" y="1125"/>
                  </a:cubicBezTo>
                  <a:cubicBezTo>
                    <a:pt x="0" y="1733"/>
                    <a:pt x="487" y="2249"/>
                    <a:pt x="1125" y="2249"/>
                  </a:cubicBezTo>
                  <a:cubicBezTo>
                    <a:pt x="1733" y="2249"/>
                    <a:pt x="2219" y="1733"/>
                    <a:pt x="2219" y="1125"/>
                  </a:cubicBezTo>
                  <a:cubicBezTo>
                    <a:pt x="221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14"/>
            <p:cNvSpPr/>
            <p:nvPr/>
          </p:nvSpPr>
          <p:spPr>
            <a:xfrm>
              <a:off x="6961925" y="4339350"/>
              <a:ext cx="55500" cy="56250"/>
            </a:xfrm>
            <a:custGeom>
              <a:avLst/>
              <a:gdLst/>
              <a:ahLst/>
              <a:cxnLst/>
              <a:rect l="l" t="t" r="r" b="b"/>
              <a:pathLst>
                <a:path w="2220" h="2250" extrusionOk="0">
                  <a:moveTo>
                    <a:pt x="1125" y="0"/>
                  </a:moveTo>
                  <a:cubicBezTo>
                    <a:pt x="487" y="0"/>
                    <a:pt x="0" y="517"/>
                    <a:pt x="0" y="1125"/>
                  </a:cubicBezTo>
                  <a:cubicBezTo>
                    <a:pt x="0" y="1763"/>
                    <a:pt x="487" y="2250"/>
                    <a:pt x="1125" y="2250"/>
                  </a:cubicBezTo>
                  <a:cubicBezTo>
                    <a:pt x="1733" y="2250"/>
                    <a:pt x="2219" y="1763"/>
                    <a:pt x="2219" y="1125"/>
                  </a:cubicBezTo>
                  <a:cubicBezTo>
                    <a:pt x="221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14"/>
            <p:cNvSpPr/>
            <p:nvPr/>
          </p:nvSpPr>
          <p:spPr>
            <a:xfrm>
              <a:off x="8689175" y="4334988"/>
              <a:ext cx="55500" cy="56250"/>
            </a:xfrm>
            <a:custGeom>
              <a:avLst/>
              <a:gdLst/>
              <a:ahLst/>
              <a:cxnLst/>
              <a:rect l="l" t="t" r="r" b="b"/>
              <a:pathLst>
                <a:path w="2220" h="2250" extrusionOk="0">
                  <a:moveTo>
                    <a:pt x="1125" y="1"/>
                  </a:moveTo>
                  <a:cubicBezTo>
                    <a:pt x="487" y="1"/>
                    <a:pt x="0" y="487"/>
                    <a:pt x="0" y="1125"/>
                  </a:cubicBezTo>
                  <a:cubicBezTo>
                    <a:pt x="0" y="1733"/>
                    <a:pt x="487" y="2250"/>
                    <a:pt x="1125" y="2250"/>
                  </a:cubicBezTo>
                  <a:cubicBezTo>
                    <a:pt x="1733" y="2250"/>
                    <a:pt x="2219" y="1733"/>
                    <a:pt x="2219" y="1125"/>
                  </a:cubicBezTo>
                  <a:cubicBezTo>
                    <a:pt x="221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14"/>
            <p:cNvSpPr/>
            <p:nvPr/>
          </p:nvSpPr>
          <p:spPr>
            <a:xfrm>
              <a:off x="7969550" y="4343713"/>
              <a:ext cx="55500" cy="56250"/>
            </a:xfrm>
            <a:custGeom>
              <a:avLst/>
              <a:gdLst/>
              <a:ahLst/>
              <a:cxnLst/>
              <a:rect l="l" t="t" r="r" b="b"/>
              <a:pathLst>
                <a:path w="2220" h="2250" extrusionOk="0">
                  <a:moveTo>
                    <a:pt x="1125" y="1"/>
                  </a:moveTo>
                  <a:cubicBezTo>
                    <a:pt x="487" y="1"/>
                    <a:pt x="0" y="487"/>
                    <a:pt x="0" y="1125"/>
                  </a:cubicBezTo>
                  <a:cubicBezTo>
                    <a:pt x="0" y="1733"/>
                    <a:pt x="487" y="2250"/>
                    <a:pt x="1125" y="2250"/>
                  </a:cubicBezTo>
                  <a:cubicBezTo>
                    <a:pt x="1733" y="2250"/>
                    <a:pt x="2219" y="1733"/>
                    <a:pt x="2219" y="1125"/>
                  </a:cubicBezTo>
                  <a:cubicBezTo>
                    <a:pt x="221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14"/>
            <p:cNvSpPr/>
            <p:nvPr/>
          </p:nvSpPr>
          <p:spPr>
            <a:xfrm>
              <a:off x="6530300" y="4339350"/>
              <a:ext cx="55500" cy="56250"/>
            </a:xfrm>
            <a:custGeom>
              <a:avLst/>
              <a:gdLst/>
              <a:ahLst/>
              <a:cxnLst/>
              <a:rect l="l" t="t" r="r" b="b"/>
              <a:pathLst>
                <a:path w="2220" h="2250" extrusionOk="0">
                  <a:moveTo>
                    <a:pt x="1125" y="0"/>
                  </a:moveTo>
                  <a:cubicBezTo>
                    <a:pt x="487" y="0"/>
                    <a:pt x="0" y="517"/>
                    <a:pt x="0" y="1125"/>
                  </a:cubicBezTo>
                  <a:cubicBezTo>
                    <a:pt x="0" y="1733"/>
                    <a:pt x="487" y="2249"/>
                    <a:pt x="1125" y="2249"/>
                  </a:cubicBezTo>
                  <a:cubicBezTo>
                    <a:pt x="1733" y="2249"/>
                    <a:pt x="2219" y="1733"/>
                    <a:pt x="2219" y="1125"/>
                  </a:cubicBezTo>
                  <a:cubicBezTo>
                    <a:pt x="221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14"/>
            <p:cNvSpPr/>
            <p:nvPr/>
          </p:nvSpPr>
          <p:spPr>
            <a:xfrm>
              <a:off x="7249925" y="4339350"/>
              <a:ext cx="55500" cy="56250"/>
            </a:xfrm>
            <a:custGeom>
              <a:avLst/>
              <a:gdLst/>
              <a:ahLst/>
              <a:cxnLst/>
              <a:rect l="l" t="t" r="r" b="b"/>
              <a:pathLst>
                <a:path w="2220" h="2250" extrusionOk="0">
                  <a:moveTo>
                    <a:pt x="1125" y="0"/>
                  </a:moveTo>
                  <a:cubicBezTo>
                    <a:pt x="487" y="0"/>
                    <a:pt x="0" y="517"/>
                    <a:pt x="0" y="1125"/>
                  </a:cubicBezTo>
                  <a:cubicBezTo>
                    <a:pt x="0" y="1763"/>
                    <a:pt x="487" y="2250"/>
                    <a:pt x="1125" y="2250"/>
                  </a:cubicBezTo>
                  <a:cubicBezTo>
                    <a:pt x="1733" y="2250"/>
                    <a:pt x="2219" y="1763"/>
                    <a:pt x="2219" y="1125"/>
                  </a:cubicBezTo>
                  <a:cubicBezTo>
                    <a:pt x="221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14"/>
            <p:cNvSpPr/>
            <p:nvPr/>
          </p:nvSpPr>
          <p:spPr>
            <a:xfrm>
              <a:off x="8256800" y="4334988"/>
              <a:ext cx="56250" cy="56250"/>
            </a:xfrm>
            <a:custGeom>
              <a:avLst/>
              <a:gdLst/>
              <a:ahLst/>
              <a:cxnLst/>
              <a:rect l="l" t="t" r="r" b="b"/>
              <a:pathLst>
                <a:path w="2250" h="2250" extrusionOk="0">
                  <a:moveTo>
                    <a:pt x="1125" y="1"/>
                  </a:moveTo>
                  <a:cubicBezTo>
                    <a:pt x="517" y="1"/>
                    <a:pt x="0" y="487"/>
                    <a:pt x="0" y="1125"/>
                  </a:cubicBezTo>
                  <a:cubicBezTo>
                    <a:pt x="0" y="1733"/>
                    <a:pt x="517" y="2250"/>
                    <a:pt x="1125" y="2250"/>
                  </a:cubicBezTo>
                  <a:cubicBezTo>
                    <a:pt x="1733" y="2250"/>
                    <a:pt x="2249" y="1733"/>
                    <a:pt x="2249" y="1125"/>
                  </a:cubicBezTo>
                  <a:cubicBezTo>
                    <a:pt x="224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14"/>
            <p:cNvSpPr/>
            <p:nvPr/>
          </p:nvSpPr>
          <p:spPr>
            <a:xfrm>
              <a:off x="7537175" y="4343713"/>
              <a:ext cx="56250" cy="56250"/>
            </a:xfrm>
            <a:custGeom>
              <a:avLst/>
              <a:gdLst/>
              <a:ahLst/>
              <a:cxnLst/>
              <a:rect l="l" t="t" r="r" b="b"/>
              <a:pathLst>
                <a:path w="2250" h="2250" extrusionOk="0">
                  <a:moveTo>
                    <a:pt x="1125" y="1"/>
                  </a:moveTo>
                  <a:cubicBezTo>
                    <a:pt x="517" y="1"/>
                    <a:pt x="0" y="487"/>
                    <a:pt x="0" y="1125"/>
                  </a:cubicBezTo>
                  <a:cubicBezTo>
                    <a:pt x="0" y="1733"/>
                    <a:pt x="517" y="2250"/>
                    <a:pt x="1125" y="2250"/>
                  </a:cubicBezTo>
                  <a:cubicBezTo>
                    <a:pt x="1733" y="2250"/>
                    <a:pt x="2249" y="1733"/>
                    <a:pt x="2249" y="1125"/>
                  </a:cubicBezTo>
                  <a:cubicBezTo>
                    <a:pt x="224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14"/>
            <p:cNvSpPr/>
            <p:nvPr/>
          </p:nvSpPr>
          <p:spPr>
            <a:xfrm>
              <a:off x="6097925" y="4339350"/>
              <a:ext cx="56250" cy="56250"/>
            </a:xfrm>
            <a:custGeom>
              <a:avLst/>
              <a:gdLst/>
              <a:ahLst/>
              <a:cxnLst/>
              <a:rect l="l" t="t" r="r" b="b"/>
              <a:pathLst>
                <a:path w="2250" h="2250" extrusionOk="0">
                  <a:moveTo>
                    <a:pt x="1125" y="0"/>
                  </a:moveTo>
                  <a:cubicBezTo>
                    <a:pt x="517" y="0"/>
                    <a:pt x="0" y="517"/>
                    <a:pt x="0" y="1125"/>
                  </a:cubicBezTo>
                  <a:cubicBezTo>
                    <a:pt x="0" y="1733"/>
                    <a:pt x="517" y="2249"/>
                    <a:pt x="1125" y="2249"/>
                  </a:cubicBezTo>
                  <a:cubicBezTo>
                    <a:pt x="1733" y="2249"/>
                    <a:pt x="2249" y="1733"/>
                    <a:pt x="2249" y="1125"/>
                  </a:cubicBezTo>
                  <a:cubicBezTo>
                    <a:pt x="224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14"/>
            <p:cNvSpPr/>
            <p:nvPr/>
          </p:nvSpPr>
          <p:spPr>
            <a:xfrm>
              <a:off x="6817550" y="4339350"/>
              <a:ext cx="56250" cy="56250"/>
            </a:xfrm>
            <a:custGeom>
              <a:avLst/>
              <a:gdLst/>
              <a:ahLst/>
              <a:cxnLst/>
              <a:rect l="l" t="t" r="r" b="b"/>
              <a:pathLst>
                <a:path w="2250" h="2250" extrusionOk="0">
                  <a:moveTo>
                    <a:pt x="1125" y="0"/>
                  </a:moveTo>
                  <a:cubicBezTo>
                    <a:pt x="517" y="0"/>
                    <a:pt x="0" y="517"/>
                    <a:pt x="0" y="1125"/>
                  </a:cubicBezTo>
                  <a:cubicBezTo>
                    <a:pt x="0" y="1763"/>
                    <a:pt x="517" y="2250"/>
                    <a:pt x="1125" y="2250"/>
                  </a:cubicBezTo>
                  <a:cubicBezTo>
                    <a:pt x="1733" y="2250"/>
                    <a:pt x="2249" y="1763"/>
                    <a:pt x="2249" y="1125"/>
                  </a:cubicBezTo>
                  <a:cubicBezTo>
                    <a:pt x="224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14"/>
            <p:cNvSpPr/>
            <p:nvPr/>
          </p:nvSpPr>
          <p:spPr>
            <a:xfrm>
              <a:off x="8113175" y="4334988"/>
              <a:ext cx="55500" cy="56250"/>
            </a:xfrm>
            <a:custGeom>
              <a:avLst/>
              <a:gdLst/>
              <a:ahLst/>
              <a:cxnLst/>
              <a:rect l="l" t="t" r="r" b="b"/>
              <a:pathLst>
                <a:path w="2220" h="2250" extrusionOk="0">
                  <a:moveTo>
                    <a:pt x="1125" y="1"/>
                  </a:moveTo>
                  <a:cubicBezTo>
                    <a:pt x="487" y="1"/>
                    <a:pt x="0" y="487"/>
                    <a:pt x="0" y="1125"/>
                  </a:cubicBezTo>
                  <a:cubicBezTo>
                    <a:pt x="0" y="1733"/>
                    <a:pt x="487" y="2250"/>
                    <a:pt x="1125" y="2250"/>
                  </a:cubicBezTo>
                  <a:cubicBezTo>
                    <a:pt x="1733" y="2250"/>
                    <a:pt x="2219" y="1733"/>
                    <a:pt x="2219" y="1125"/>
                  </a:cubicBezTo>
                  <a:cubicBezTo>
                    <a:pt x="221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14"/>
            <p:cNvSpPr/>
            <p:nvPr/>
          </p:nvSpPr>
          <p:spPr>
            <a:xfrm>
              <a:off x="7393550" y="4343713"/>
              <a:ext cx="55500" cy="56250"/>
            </a:xfrm>
            <a:custGeom>
              <a:avLst/>
              <a:gdLst/>
              <a:ahLst/>
              <a:cxnLst/>
              <a:rect l="l" t="t" r="r" b="b"/>
              <a:pathLst>
                <a:path w="2220" h="2250" extrusionOk="0">
                  <a:moveTo>
                    <a:pt x="1125" y="1"/>
                  </a:moveTo>
                  <a:cubicBezTo>
                    <a:pt x="487" y="1"/>
                    <a:pt x="0" y="487"/>
                    <a:pt x="0" y="1125"/>
                  </a:cubicBezTo>
                  <a:cubicBezTo>
                    <a:pt x="0" y="1733"/>
                    <a:pt x="487" y="2250"/>
                    <a:pt x="1125" y="2250"/>
                  </a:cubicBezTo>
                  <a:cubicBezTo>
                    <a:pt x="1733" y="2250"/>
                    <a:pt x="2219" y="1733"/>
                    <a:pt x="2219" y="1125"/>
                  </a:cubicBezTo>
                  <a:cubicBezTo>
                    <a:pt x="221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14"/>
            <p:cNvSpPr/>
            <p:nvPr/>
          </p:nvSpPr>
          <p:spPr>
            <a:xfrm>
              <a:off x="5954300" y="4339350"/>
              <a:ext cx="55500" cy="56250"/>
            </a:xfrm>
            <a:custGeom>
              <a:avLst/>
              <a:gdLst/>
              <a:ahLst/>
              <a:cxnLst/>
              <a:rect l="l" t="t" r="r" b="b"/>
              <a:pathLst>
                <a:path w="2220" h="2250" extrusionOk="0">
                  <a:moveTo>
                    <a:pt x="1125" y="0"/>
                  </a:moveTo>
                  <a:cubicBezTo>
                    <a:pt x="487" y="0"/>
                    <a:pt x="0" y="517"/>
                    <a:pt x="0" y="1125"/>
                  </a:cubicBezTo>
                  <a:cubicBezTo>
                    <a:pt x="0" y="1733"/>
                    <a:pt x="487" y="2249"/>
                    <a:pt x="1125" y="2249"/>
                  </a:cubicBezTo>
                  <a:cubicBezTo>
                    <a:pt x="1733" y="2249"/>
                    <a:pt x="2219" y="1733"/>
                    <a:pt x="2219" y="1125"/>
                  </a:cubicBezTo>
                  <a:cubicBezTo>
                    <a:pt x="221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14"/>
            <p:cNvSpPr/>
            <p:nvPr/>
          </p:nvSpPr>
          <p:spPr>
            <a:xfrm>
              <a:off x="6673925" y="4339350"/>
              <a:ext cx="55500" cy="56250"/>
            </a:xfrm>
            <a:custGeom>
              <a:avLst/>
              <a:gdLst/>
              <a:ahLst/>
              <a:cxnLst/>
              <a:rect l="l" t="t" r="r" b="b"/>
              <a:pathLst>
                <a:path w="2220" h="2250" extrusionOk="0">
                  <a:moveTo>
                    <a:pt x="1125" y="0"/>
                  </a:moveTo>
                  <a:cubicBezTo>
                    <a:pt x="487" y="0"/>
                    <a:pt x="0" y="517"/>
                    <a:pt x="0" y="1125"/>
                  </a:cubicBezTo>
                  <a:cubicBezTo>
                    <a:pt x="0" y="1763"/>
                    <a:pt x="487" y="2250"/>
                    <a:pt x="1125" y="2250"/>
                  </a:cubicBezTo>
                  <a:cubicBezTo>
                    <a:pt x="1733" y="2250"/>
                    <a:pt x="2219" y="1763"/>
                    <a:pt x="2219" y="1125"/>
                  </a:cubicBezTo>
                  <a:cubicBezTo>
                    <a:pt x="221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ext 1">
  <p:cSld name="CUSTOM_1">
    <p:spTree>
      <p:nvGrpSpPr>
        <p:cNvPr id="1" name="Shape 420"/>
        <p:cNvGrpSpPr/>
        <p:nvPr/>
      </p:nvGrpSpPr>
      <p:grpSpPr>
        <a:xfrm>
          <a:off x="0" y="0"/>
          <a:ext cx="0" cy="0"/>
          <a:chOff x="0" y="0"/>
          <a:chExt cx="0" cy="0"/>
        </a:xfrm>
      </p:grpSpPr>
      <p:grpSp>
        <p:nvGrpSpPr>
          <p:cNvPr id="421" name="Google Shape;421;p16"/>
          <p:cNvGrpSpPr/>
          <p:nvPr/>
        </p:nvGrpSpPr>
        <p:grpSpPr>
          <a:xfrm>
            <a:off x="-319052" y="-320208"/>
            <a:ext cx="1604419" cy="1604360"/>
            <a:chOff x="-74975" y="157600"/>
            <a:chExt cx="1604419" cy="1604360"/>
          </a:xfrm>
        </p:grpSpPr>
        <p:sp>
          <p:nvSpPr>
            <p:cNvPr id="422" name="Google Shape;422;p16"/>
            <p:cNvSpPr/>
            <p:nvPr/>
          </p:nvSpPr>
          <p:spPr>
            <a:xfrm>
              <a:off x="399627" y="632159"/>
              <a:ext cx="1129817" cy="1129801"/>
            </a:xfrm>
            <a:custGeom>
              <a:avLst/>
              <a:gdLst/>
              <a:ahLst/>
              <a:cxnLst/>
              <a:rect l="l" t="t" r="r" b="b"/>
              <a:pathLst>
                <a:path w="70306" h="70305" extrusionOk="0">
                  <a:moveTo>
                    <a:pt x="0" y="0"/>
                  </a:moveTo>
                  <a:lnTo>
                    <a:pt x="0" y="70305"/>
                  </a:lnTo>
                  <a:lnTo>
                    <a:pt x="70305" y="0"/>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16"/>
            <p:cNvSpPr/>
            <p:nvPr/>
          </p:nvSpPr>
          <p:spPr>
            <a:xfrm>
              <a:off x="238125" y="470675"/>
              <a:ext cx="824500" cy="824500"/>
            </a:xfrm>
            <a:custGeom>
              <a:avLst/>
              <a:gdLst/>
              <a:ahLst/>
              <a:cxnLst/>
              <a:rect l="l" t="t" r="r" b="b"/>
              <a:pathLst>
                <a:path w="32980" h="32980" extrusionOk="0">
                  <a:moveTo>
                    <a:pt x="0" y="0"/>
                  </a:moveTo>
                  <a:lnTo>
                    <a:pt x="0" y="32979"/>
                  </a:lnTo>
                  <a:lnTo>
                    <a:pt x="32979" y="0"/>
                  </a:lnTo>
                  <a:close/>
                </a:path>
              </a:pathLst>
            </a:custGeom>
            <a:solidFill>
              <a:srgbClr val="3686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16"/>
            <p:cNvSpPr/>
            <p:nvPr/>
          </p:nvSpPr>
          <p:spPr>
            <a:xfrm>
              <a:off x="213025" y="445575"/>
              <a:ext cx="758400" cy="758400"/>
            </a:xfrm>
            <a:custGeom>
              <a:avLst/>
              <a:gdLst/>
              <a:ahLst/>
              <a:cxnLst/>
              <a:rect l="l" t="t" r="r" b="b"/>
              <a:pathLst>
                <a:path w="30336" h="30336" fill="none" extrusionOk="0">
                  <a:moveTo>
                    <a:pt x="1" y="30336"/>
                  </a:moveTo>
                  <a:lnTo>
                    <a:pt x="30336" y="1"/>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16"/>
            <p:cNvSpPr/>
            <p:nvPr/>
          </p:nvSpPr>
          <p:spPr>
            <a:xfrm>
              <a:off x="155275" y="387825"/>
              <a:ext cx="758400" cy="758400"/>
            </a:xfrm>
            <a:custGeom>
              <a:avLst/>
              <a:gdLst/>
              <a:ahLst/>
              <a:cxnLst/>
              <a:rect l="l" t="t" r="r" b="b"/>
              <a:pathLst>
                <a:path w="30336" h="30336" fill="none" extrusionOk="0">
                  <a:moveTo>
                    <a:pt x="1" y="30336"/>
                  </a:moveTo>
                  <a:lnTo>
                    <a:pt x="30336" y="1"/>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16"/>
            <p:cNvSpPr/>
            <p:nvPr/>
          </p:nvSpPr>
          <p:spPr>
            <a:xfrm>
              <a:off x="98300" y="330850"/>
              <a:ext cx="757625" cy="757625"/>
            </a:xfrm>
            <a:custGeom>
              <a:avLst/>
              <a:gdLst/>
              <a:ahLst/>
              <a:cxnLst/>
              <a:rect l="l" t="t" r="r" b="b"/>
              <a:pathLst>
                <a:path w="30305" h="30305" fill="none" extrusionOk="0">
                  <a:moveTo>
                    <a:pt x="0" y="30305"/>
                  </a:moveTo>
                  <a:lnTo>
                    <a:pt x="30305" y="0"/>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16"/>
            <p:cNvSpPr/>
            <p:nvPr/>
          </p:nvSpPr>
          <p:spPr>
            <a:xfrm>
              <a:off x="40550" y="273100"/>
              <a:ext cx="758400" cy="758375"/>
            </a:xfrm>
            <a:custGeom>
              <a:avLst/>
              <a:gdLst/>
              <a:ahLst/>
              <a:cxnLst/>
              <a:rect l="l" t="t" r="r" b="b"/>
              <a:pathLst>
                <a:path w="30336" h="30335" fill="none" extrusionOk="0">
                  <a:moveTo>
                    <a:pt x="0" y="30335"/>
                  </a:moveTo>
                  <a:lnTo>
                    <a:pt x="30335" y="0"/>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16"/>
            <p:cNvSpPr/>
            <p:nvPr/>
          </p:nvSpPr>
          <p:spPr>
            <a:xfrm>
              <a:off x="-17200" y="215350"/>
              <a:ext cx="758375" cy="758375"/>
            </a:xfrm>
            <a:custGeom>
              <a:avLst/>
              <a:gdLst/>
              <a:ahLst/>
              <a:cxnLst/>
              <a:rect l="l" t="t" r="r" b="b"/>
              <a:pathLst>
                <a:path w="30335" h="30335" fill="none" extrusionOk="0">
                  <a:moveTo>
                    <a:pt x="0" y="30335"/>
                  </a:moveTo>
                  <a:lnTo>
                    <a:pt x="30335" y="0"/>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16"/>
            <p:cNvSpPr/>
            <p:nvPr/>
          </p:nvSpPr>
          <p:spPr>
            <a:xfrm>
              <a:off x="-74975" y="157600"/>
              <a:ext cx="758400" cy="758375"/>
            </a:xfrm>
            <a:custGeom>
              <a:avLst/>
              <a:gdLst/>
              <a:ahLst/>
              <a:cxnLst/>
              <a:rect l="l" t="t" r="r" b="b"/>
              <a:pathLst>
                <a:path w="30336" h="30335" fill="none" extrusionOk="0">
                  <a:moveTo>
                    <a:pt x="1" y="30335"/>
                  </a:moveTo>
                  <a:lnTo>
                    <a:pt x="30336" y="0"/>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16"/>
            <p:cNvSpPr/>
            <p:nvPr/>
          </p:nvSpPr>
          <p:spPr>
            <a:xfrm>
              <a:off x="238125" y="470675"/>
              <a:ext cx="824500" cy="824500"/>
            </a:xfrm>
            <a:custGeom>
              <a:avLst/>
              <a:gdLst/>
              <a:ahLst/>
              <a:cxnLst/>
              <a:rect l="l" t="t" r="r" b="b"/>
              <a:pathLst>
                <a:path w="32980" h="32980" fill="none" extrusionOk="0">
                  <a:moveTo>
                    <a:pt x="0" y="0"/>
                  </a:moveTo>
                  <a:lnTo>
                    <a:pt x="0" y="32979"/>
                  </a:lnTo>
                  <a:lnTo>
                    <a:pt x="32979" y="0"/>
                  </a:lnTo>
                  <a:close/>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 name="Google Shape;431;p16"/>
          <p:cNvGrpSpPr/>
          <p:nvPr/>
        </p:nvGrpSpPr>
        <p:grpSpPr>
          <a:xfrm>
            <a:off x="8430774" y="-327975"/>
            <a:ext cx="1734954" cy="1734954"/>
            <a:chOff x="6340050" y="754850"/>
            <a:chExt cx="1595800" cy="1595800"/>
          </a:xfrm>
        </p:grpSpPr>
        <p:sp>
          <p:nvSpPr>
            <p:cNvPr id="432" name="Google Shape;432;p16"/>
            <p:cNvSpPr/>
            <p:nvPr/>
          </p:nvSpPr>
          <p:spPr>
            <a:xfrm>
              <a:off x="6517100" y="931925"/>
              <a:ext cx="1240925" cy="1241675"/>
            </a:xfrm>
            <a:custGeom>
              <a:avLst/>
              <a:gdLst/>
              <a:ahLst/>
              <a:cxnLst/>
              <a:rect l="l" t="t" r="r" b="b"/>
              <a:pathLst>
                <a:path w="49637" h="49667" extrusionOk="0">
                  <a:moveTo>
                    <a:pt x="24834" y="16870"/>
                  </a:moveTo>
                  <a:cubicBezTo>
                    <a:pt x="29211" y="16870"/>
                    <a:pt x="32798" y="20426"/>
                    <a:pt x="32798" y="24833"/>
                  </a:cubicBezTo>
                  <a:cubicBezTo>
                    <a:pt x="32798" y="29241"/>
                    <a:pt x="29211" y="32797"/>
                    <a:pt x="24834" y="32797"/>
                  </a:cubicBezTo>
                  <a:cubicBezTo>
                    <a:pt x="20427" y="32797"/>
                    <a:pt x="16840" y="29241"/>
                    <a:pt x="16840" y="24833"/>
                  </a:cubicBezTo>
                  <a:cubicBezTo>
                    <a:pt x="16840" y="20426"/>
                    <a:pt x="20427" y="16870"/>
                    <a:pt x="24834" y="16870"/>
                  </a:cubicBezTo>
                  <a:close/>
                  <a:moveTo>
                    <a:pt x="24834" y="0"/>
                  </a:moveTo>
                  <a:cubicBezTo>
                    <a:pt x="11095" y="0"/>
                    <a:pt x="1" y="11125"/>
                    <a:pt x="1" y="24833"/>
                  </a:cubicBezTo>
                  <a:cubicBezTo>
                    <a:pt x="1" y="38542"/>
                    <a:pt x="11126" y="49666"/>
                    <a:pt x="24834" y="49666"/>
                  </a:cubicBezTo>
                  <a:cubicBezTo>
                    <a:pt x="38542" y="49666"/>
                    <a:pt x="49637" y="38542"/>
                    <a:pt x="49637" y="24833"/>
                  </a:cubicBezTo>
                  <a:cubicBezTo>
                    <a:pt x="49637" y="11125"/>
                    <a:pt x="38542" y="0"/>
                    <a:pt x="248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16"/>
            <p:cNvSpPr/>
            <p:nvPr/>
          </p:nvSpPr>
          <p:spPr>
            <a:xfrm>
              <a:off x="6340050" y="754850"/>
              <a:ext cx="1595800" cy="1595800"/>
            </a:xfrm>
            <a:custGeom>
              <a:avLst/>
              <a:gdLst/>
              <a:ahLst/>
              <a:cxnLst/>
              <a:rect l="l" t="t" r="r" b="b"/>
              <a:pathLst>
                <a:path w="63832" h="63832" fill="none" extrusionOk="0">
                  <a:moveTo>
                    <a:pt x="31916" y="1"/>
                  </a:moveTo>
                  <a:cubicBezTo>
                    <a:pt x="14286" y="1"/>
                    <a:pt x="0" y="14287"/>
                    <a:pt x="0" y="31916"/>
                  </a:cubicBezTo>
                  <a:cubicBezTo>
                    <a:pt x="0" y="49546"/>
                    <a:pt x="14286" y="63832"/>
                    <a:pt x="31916" y="63832"/>
                  </a:cubicBezTo>
                  <a:cubicBezTo>
                    <a:pt x="49515" y="63832"/>
                    <a:pt x="63831" y="49546"/>
                    <a:pt x="63831" y="31916"/>
                  </a:cubicBezTo>
                  <a:cubicBezTo>
                    <a:pt x="63831" y="14287"/>
                    <a:pt x="49515" y="1"/>
                    <a:pt x="31916" y="1"/>
                  </a:cubicBezTo>
                  <a:close/>
                </a:path>
              </a:pathLst>
            </a:custGeom>
            <a:noFill/>
            <a:ln w="98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16"/>
            <p:cNvSpPr/>
            <p:nvPr/>
          </p:nvSpPr>
          <p:spPr>
            <a:xfrm>
              <a:off x="6781550" y="1196350"/>
              <a:ext cx="712050" cy="712050"/>
            </a:xfrm>
            <a:custGeom>
              <a:avLst/>
              <a:gdLst/>
              <a:ahLst/>
              <a:cxnLst/>
              <a:rect l="l" t="t" r="r" b="b"/>
              <a:pathLst>
                <a:path w="28482" h="28482" extrusionOk="0">
                  <a:moveTo>
                    <a:pt x="14256" y="9667"/>
                  </a:moveTo>
                  <a:cubicBezTo>
                    <a:pt x="16779" y="9667"/>
                    <a:pt x="18815" y="11733"/>
                    <a:pt x="18815" y="14256"/>
                  </a:cubicBezTo>
                  <a:cubicBezTo>
                    <a:pt x="18815" y="16779"/>
                    <a:pt x="16779" y="18816"/>
                    <a:pt x="14256" y="18816"/>
                  </a:cubicBezTo>
                  <a:cubicBezTo>
                    <a:pt x="11703" y="18816"/>
                    <a:pt x="9666" y="16779"/>
                    <a:pt x="9666" y="14256"/>
                  </a:cubicBezTo>
                  <a:cubicBezTo>
                    <a:pt x="9666" y="11733"/>
                    <a:pt x="11703" y="9667"/>
                    <a:pt x="14256" y="9667"/>
                  </a:cubicBezTo>
                  <a:close/>
                  <a:moveTo>
                    <a:pt x="14256" y="1"/>
                  </a:moveTo>
                  <a:cubicBezTo>
                    <a:pt x="6384" y="1"/>
                    <a:pt x="0" y="6384"/>
                    <a:pt x="0" y="14256"/>
                  </a:cubicBezTo>
                  <a:cubicBezTo>
                    <a:pt x="0" y="22129"/>
                    <a:pt x="6384" y="28481"/>
                    <a:pt x="14256" y="28481"/>
                  </a:cubicBezTo>
                  <a:cubicBezTo>
                    <a:pt x="22098" y="28481"/>
                    <a:pt x="28481" y="22129"/>
                    <a:pt x="28481" y="14256"/>
                  </a:cubicBezTo>
                  <a:cubicBezTo>
                    <a:pt x="28481" y="6384"/>
                    <a:pt x="22098" y="1"/>
                    <a:pt x="142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 name="Google Shape;435;p16"/>
          <p:cNvGrpSpPr/>
          <p:nvPr/>
        </p:nvGrpSpPr>
        <p:grpSpPr>
          <a:xfrm>
            <a:off x="5274346" y="4599424"/>
            <a:ext cx="1351125" cy="232319"/>
            <a:chOff x="5486725" y="543869"/>
            <a:chExt cx="1351125" cy="232319"/>
          </a:xfrm>
        </p:grpSpPr>
        <p:sp>
          <p:nvSpPr>
            <p:cNvPr id="436" name="Google Shape;436;p16"/>
            <p:cNvSpPr/>
            <p:nvPr/>
          </p:nvSpPr>
          <p:spPr>
            <a:xfrm>
              <a:off x="6637975" y="711213"/>
              <a:ext cx="56250" cy="56250"/>
            </a:xfrm>
            <a:custGeom>
              <a:avLst/>
              <a:gdLst/>
              <a:ahLst/>
              <a:cxnLst/>
              <a:rect l="l" t="t" r="r" b="b"/>
              <a:pathLst>
                <a:path w="2250" h="2250" extrusionOk="0">
                  <a:moveTo>
                    <a:pt x="1125" y="1"/>
                  </a:moveTo>
                  <a:cubicBezTo>
                    <a:pt x="517" y="1"/>
                    <a:pt x="0" y="487"/>
                    <a:pt x="0" y="1125"/>
                  </a:cubicBezTo>
                  <a:cubicBezTo>
                    <a:pt x="0" y="1733"/>
                    <a:pt x="517" y="2250"/>
                    <a:pt x="1125" y="2250"/>
                  </a:cubicBezTo>
                  <a:cubicBezTo>
                    <a:pt x="1733" y="2250"/>
                    <a:pt x="2249" y="1733"/>
                    <a:pt x="2249" y="1125"/>
                  </a:cubicBezTo>
                  <a:cubicBezTo>
                    <a:pt x="224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16"/>
            <p:cNvSpPr/>
            <p:nvPr/>
          </p:nvSpPr>
          <p:spPr>
            <a:xfrm>
              <a:off x="5918350" y="719938"/>
              <a:ext cx="56250" cy="56250"/>
            </a:xfrm>
            <a:custGeom>
              <a:avLst/>
              <a:gdLst/>
              <a:ahLst/>
              <a:cxnLst/>
              <a:rect l="l" t="t" r="r" b="b"/>
              <a:pathLst>
                <a:path w="2250" h="2250" extrusionOk="0">
                  <a:moveTo>
                    <a:pt x="1125" y="1"/>
                  </a:moveTo>
                  <a:cubicBezTo>
                    <a:pt x="517" y="1"/>
                    <a:pt x="0" y="487"/>
                    <a:pt x="0" y="1125"/>
                  </a:cubicBezTo>
                  <a:cubicBezTo>
                    <a:pt x="0" y="1733"/>
                    <a:pt x="517" y="2250"/>
                    <a:pt x="1125" y="2250"/>
                  </a:cubicBezTo>
                  <a:cubicBezTo>
                    <a:pt x="1733" y="2250"/>
                    <a:pt x="2249" y="1733"/>
                    <a:pt x="2249" y="1125"/>
                  </a:cubicBezTo>
                  <a:cubicBezTo>
                    <a:pt x="224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16"/>
            <p:cNvSpPr/>
            <p:nvPr/>
          </p:nvSpPr>
          <p:spPr>
            <a:xfrm>
              <a:off x="5918350" y="543869"/>
              <a:ext cx="56250" cy="56250"/>
            </a:xfrm>
            <a:custGeom>
              <a:avLst/>
              <a:gdLst/>
              <a:ahLst/>
              <a:cxnLst/>
              <a:rect l="l" t="t" r="r" b="b"/>
              <a:pathLst>
                <a:path w="2250" h="2250" extrusionOk="0">
                  <a:moveTo>
                    <a:pt x="1125" y="0"/>
                  </a:moveTo>
                  <a:cubicBezTo>
                    <a:pt x="517" y="0"/>
                    <a:pt x="0" y="517"/>
                    <a:pt x="0" y="1125"/>
                  </a:cubicBezTo>
                  <a:cubicBezTo>
                    <a:pt x="0" y="1733"/>
                    <a:pt x="517" y="2249"/>
                    <a:pt x="1125" y="2249"/>
                  </a:cubicBezTo>
                  <a:cubicBezTo>
                    <a:pt x="1733" y="2249"/>
                    <a:pt x="2249" y="1733"/>
                    <a:pt x="2249" y="1125"/>
                  </a:cubicBezTo>
                  <a:cubicBezTo>
                    <a:pt x="224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16"/>
            <p:cNvSpPr/>
            <p:nvPr/>
          </p:nvSpPr>
          <p:spPr>
            <a:xfrm>
              <a:off x="6637975" y="543869"/>
              <a:ext cx="56250" cy="56250"/>
            </a:xfrm>
            <a:custGeom>
              <a:avLst/>
              <a:gdLst/>
              <a:ahLst/>
              <a:cxnLst/>
              <a:rect l="l" t="t" r="r" b="b"/>
              <a:pathLst>
                <a:path w="2250" h="2250" extrusionOk="0">
                  <a:moveTo>
                    <a:pt x="1125" y="0"/>
                  </a:moveTo>
                  <a:cubicBezTo>
                    <a:pt x="517" y="0"/>
                    <a:pt x="0" y="517"/>
                    <a:pt x="0" y="1125"/>
                  </a:cubicBezTo>
                  <a:cubicBezTo>
                    <a:pt x="0" y="1763"/>
                    <a:pt x="517" y="2250"/>
                    <a:pt x="1125" y="2250"/>
                  </a:cubicBezTo>
                  <a:cubicBezTo>
                    <a:pt x="1733" y="2250"/>
                    <a:pt x="2249" y="1763"/>
                    <a:pt x="2249" y="1125"/>
                  </a:cubicBezTo>
                  <a:cubicBezTo>
                    <a:pt x="224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16"/>
            <p:cNvSpPr/>
            <p:nvPr/>
          </p:nvSpPr>
          <p:spPr>
            <a:xfrm>
              <a:off x="6494350" y="711213"/>
              <a:ext cx="55500" cy="56250"/>
            </a:xfrm>
            <a:custGeom>
              <a:avLst/>
              <a:gdLst/>
              <a:ahLst/>
              <a:cxnLst/>
              <a:rect l="l" t="t" r="r" b="b"/>
              <a:pathLst>
                <a:path w="2220" h="2250" extrusionOk="0">
                  <a:moveTo>
                    <a:pt x="1125" y="1"/>
                  </a:moveTo>
                  <a:cubicBezTo>
                    <a:pt x="487" y="1"/>
                    <a:pt x="0" y="487"/>
                    <a:pt x="0" y="1125"/>
                  </a:cubicBezTo>
                  <a:cubicBezTo>
                    <a:pt x="0" y="1733"/>
                    <a:pt x="487" y="2250"/>
                    <a:pt x="1125" y="2250"/>
                  </a:cubicBezTo>
                  <a:cubicBezTo>
                    <a:pt x="1733" y="2250"/>
                    <a:pt x="2219" y="1733"/>
                    <a:pt x="2219" y="1125"/>
                  </a:cubicBezTo>
                  <a:cubicBezTo>
                    <a:pt x="221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16"/>
            <p:cNvSpPr/>
            <p:nvPr/>
          </p:nvSpPr>
          <p:spPr>
            <a:xfrm>
              <a:off x="5774725" y="719938"/>
              <a:ext cx="55500" cy="56250"/>
            </a:xfrm>
            <a:custGeom>
              <a:avLst/>
              <a:gdLst/>
              <a:ahLst/>
              <a:cxnLst/>
              <a:rect l="l" t="t" r="r" b="b"/>
              <a:pathLst>
                <a:path w="2220" h="2250" extrusionOk="0">
                  <a:moveTo>
                    <a:pt x="1125" y="1"/>
                  </a:moveTo>
                  <a:cubicBezTo>
                    <a:pt x="487" y="1"/>
                    <a:pt x="0" y="487"/>
                    <a:pt x="0" y="1125"/>
                  </a:cubicBezTo>
                  <a:cubicBezTo>
                    <a:pt x="0" y="1733"/>
                    <a:pt x="487" y="2250"/>
                    <a:pt x="1125" y="2250"/>
                  </a:cubicBezTo>
                  <a:cubicBezTo>
                    <a:pt x="1733" y="2250"/>
                    <a:pt x="2219" y="1733"/>
                    <a:pt x="2219" y="1125"/>
                  </a:cubicBezTo>
                  <a:cubicBezTo>
                    <a:pt x="221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16"/>
            <p:cNvSpPr/>
            <p:nvPr/>
          </p:nvSpPr>
          <p:spPr>
            <a:xfrm>
              <a:off x="5774725" y="543869"/>
              <a:ext cx="55500" cy="56250"/>
            </a:xfrm>
            <a:custGeom>
              <a:avLst/>
              <a:gdLst/>
              <a:ahLst/>
              <a:cxnLst/>
              <a:rect l="l" t="t" r="r" b="b"/>
              <a:pathLst>
                <a:path w="2220" h="2250" extrusionOk="0">
                  <a:moveTo>
                    <a:pt x="1125" y="0"/>
                  </a:moveTo>
                  <a:cubicBezTo>
                    <a:pt x="487" y="0"/>
                    <a:pt x="0" y="517"/>
                    <a:pt x="0" y="1125"/>
                  </a:cubicBezTo>
                  <a:cubicBezTo>
                    <a:pt x="0" y="1733"/>
                    <a:pt x="487" y="2249"/>
                    <a:pt x="1125" y="2249"/>
                  </a:cubicBezTo>
                  <a:cubicBezTo>
                    <a:pt x="1733" y="2249"/>
                    <a:pt x="2219" y="1733"/>
                    <a:pt x="2219" y="1125"/>
                  </a:cubicBezTo>
                  <a:cubicBezTo>
                    <a:pt x="221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16"/>
            <p:cNvSpPr/>
            <p:nvPr/>
          </p:nvSpPr>
          <p:spPr>
            <a:xfrm>
              <a:off x="6494350" y="543869"/>
              <a:ext cx="55500" cy="56250"/>
            </a:xfrm>
            <a:custGeom>
              <a:avLst/>
              <a:gdLst/>
              <a:ahLst/>
              <a:cxnLst/>
              <a:rect l="l" t="t" r="r" b="b"/>
              <a:pathLst>
                <a:path w="2220" h="2250" extrusionOk="0">
                  <a:moveTo>
                    <a:pt x="1125" y="0"/>
                  </a:moveTo>
                  <a:cubicBezTo>
                    <a:pt x="487" y="0"/>
                    <a:pt x="0" y="517"/>
                    <a:pt x="0" y="1125"/>
                  </a:cubicBezTo>
                  <a:cubicBezTo>
                    <a:pt x="0" y="1763"/>
                    <a:pt x="487" y="2250"/>
                    <a:pt x="1125" y="2250"/>
                  </a:cubicBezTo>
                  <a:cubicBezTo>
                    <a:pt x="1733" y="2250"/>
                    <a:pt x="2219" y="1763"/>
                    <a:pt x="2219" y="1125"/>
                  </a:cubicBezTo>
                  <a:cubicBezTo>
                    <a:pt x="221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16"/>
            <p:cNvSpPr/>
            <p:nvPr/>
          </p:nvSpPr>
          <p:spPr>
            <a:xfrm>
              <a:off x="6782350" y="711213"/>
              <a:ext cx="55500" cy="56250"/>
            </a:xfrm>
            <a:custGeom>
              <a:avLst/>
              <a:gdLst/>
              <a:ahLst/>
              <a:cxnLst/>
              <a:rect l="l" t="t" r="r" b="b"/>
              <a:pathLst>
                <a:path w="2220" h="2250" extrusionOk="0">
                  <a:moveTo>
                    <a:pt x="1125" y="1"/>
                  </a:moveTo>
                  <a:cubicBezTo>
                    <a:pt x="487" y="1"/>
                    <a:pt x="0" y="487"/>
                    <a:pt x="0" y="1125"/>
                  </a:cubicBezTo>
                  <a:cubicBezTo>
                    <a:pt x="0" y="1733"/>
                    <a:pt x="487" y="2250"/>
                    <a:pt x="1125" y="2250"/>
                  </a:cubicBezTo>
                  <a:cubicBezTo>
                    <a:pt x="1733" y="2250"/>
                    <a:pt x="2219" y="1733"/>
                    <a:pt x="2219" y="1125"/>
                  </a:cubicBezTo>
                  <a:cubicBezTo>
                    <a:pt x="221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16"/>
            <p:cNvSpPr/>
            <p:nvPr/>
          </p:nvSpPr>
          <p:spPr>
            <a:xfrm>
              <a:off x="6062725" y="719938"/>
              <a:ext cx="55500" cy="56250"/>
            </a:xfrm>
            <a:custGeom>
              <a:avLst/>
              <a:gdLst/>
              <a:ahLst/>
              <a:cxnLst/>
              <a:rect l="l" t="t" r="r" b="b"/>
              <a:pathLst>
                <a:path w="2220" h="2250" extrusionOk="0">
                  <a:moveTo>
                    <a:pt x="1125" y="1"/>
                  </a:moveTo>
                  <a:cubicBezTo>
                    <a:pt x="487" y="1"/>
                    <a:pt x="0" y="487"/>
                    <a:pt x="0" y="1125"/>
                  </a:cubicBezTo>
                  <a:cubicBezTo>
                    <a:pt x="0" y="1733"/>
                    <a:pt x="487" y="2250"/>
                    <a:pt x="1125" y="2250"/>
                  </a:cubicBezTo>
                  <a:cubicBezTo>
                    <a:pt x="1733" y="2250"/>
                    <a:pt x="2219" y="1733"/>
                    <a:pt x="2219" y="1125"/>
                  </a:cubicBezTo>
                  <a:cubicBezTo>
                    <a:pt x="221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16"/>
            <p:cNvSpPr/>
            <p:nvPr/>
          </p:nvSpPr>
          <p:spPr>
            <a:xfrm>
              <a:off x="6062725" y="543869"/>
              <a:ext cx="55500" cy="56250"/>
            </a:xfrm>
            <a:custGeom>
              <a:avLst/>
              <a:gdLst/>
              <a:ahLst/>
              <a:cxnLst/>
              <a:rect l="l" t="t" r="r" b="b"/>
              <a:pathLst>
                <a:path w="2220" h="2250" extrusionOk="0">
                  <a:moveTo>
                    <a:pt x="1125" y="0"/>
                  </a:moveTo>
                  <a:cubicBezTo>
                    <a:pt x="487" y="0"/>
                    <a:pt x="0" y="517"/>
                    <a:pt x="0" y="1125"/>
                  </a:cubicBezTo>
                  <a:cubicBezTo>
                    <a:pt x="0" y="1733"/>
                    <a:pt x="487" y="2249"/>
                    <a:pt x="1125" y="2249"/>
                  </a:cubicBezTo>
                  <a:cubicBezTo>
                    <a:pt x="1733" y="2249"/>
                    <a:pt x="2219" y="1733"/>
                    <a:pt x="2219" y="1125"/>
                  </a:cubicBezTo>
                  <a:cubicBezTo>
                    <a:pt x="221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16"/>
            <p:cNvSpPr/>
            <p:nvPr/>
          </p:nvSpPr>
          <p:spPr>
            <a:xfrm>
              <a:off x="6782350" y="543869"/>
              <a:ext cx="55500" cy="56250"/>
            </a:xfrm>
            <a:custGeom>
              <a:avLst/>
              <a:gdLst/>
              <a:ahLst/>
              <a:cxnLst/>
              <a:rect l="l" t="t" r="r" b="b"/>
              <a:pathLst>
                <a:path w="2220" h="2250" extrusionOk="0">
                  <a:moveTo>
                    <a:pt x="1125" y="0"/>
                  </a:moveTo>
                  <a:cubicBezTo>
                    <a:pt x="487" y="0"/>
                    <a:pt x="0" y="517"/>
                    <a:pt x="0" y="1125"/>
                  </a:cubicBezTo>
                  <a:cubicBezTo>
                    <a:pt x="0" y="1763"/>
                    <a:pt x="487" y="2250"/>
                    <a:pt x="1125" y="2250"/>
                  </a:cubicBezTo>
                  <a:cubicBezTo>
                    <a:pt x="1733" y="2250"/>
                    <a:pt x="2219" y="1763"/>
                    <a:pt x="2219" y="1125"/>
                  </a:cubicBezTo>
                  <a:cubicBezTo>
                    <a:pt x="221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16"/>
            <p:cNvSpPr/>
            <p:nvPr/>
          </p:nvSpPr>
          <p:spPr>
            <a:xfrm>
              <a:off x="6349975" y="711213"/>
              <a:ext cx="56250" cy="56250"/>
            </a:xfrm>
            <a:custGeom>
              <a:avLst/>
              <a:gdLst/>
              <a:ahLst/>
              <a:cxnLst/>
              <a:rect l="l" t="t" r="r" b="b"/>
              <a:pathLst>
                <a:path w="2250" h="2250" extrusionOk="0">
                  <a:moveTo>
                    <a:pt x="1125" y="1"/>
                  </a:moveTo>
                  <a:cubicBezTo>
                    <a:pt x="517" y="1"/>
                    <a:pt x="0" y="487"/>
                    <a:pt x="0" y="1125"/>
                  </a:cubicBezTo>
                  <a:cubicBezTo>
                    <a:pt x="0" y="1733"/>
                    <a:pt x="517" y="2250"/>
                    <a:pt x="1125" y="2250"/>
                  </a:cubicBezTo>
                  <a:cubicBezTo>
                    <a:pt x="1733" y="2250"/>
                    <a:pt x="2249" y="1733"/>
                    <a:pt x="2249" y="1125"/>
                  </a:cubicBezTo>
                  <a:cubicBezTo>
                    <a:pt x="224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16"/>
            <p:cNvSpPr/>
            <p:nvPr/>
          </p:nvSpPr>
          <p:spPr>
            <a:xfrm>
              <a:off x="5630350" y="719938"/>
              <a:ext cx="56250" cy="56250"/>
            </a:xfrm>
            <a:custGeom>
              <a:avLst/>
              <a:gdLst/>
              <a:ahLst/>
              <a:cxnLst/>
              <a:rect l="l" t="t" r="r" b="b"/>
              <a:pathLst>
                <a:path w="2250" h="2250" extrusionOk="0">
                  <a:moveTo>
                    <a:pt x="1125" y="1"/>
                  </a:moveTo>
                  <a:cubicBezTo>
                    <a:pt x="517" y="1"/>
                    <a:pt x="0" y="487"/>
                    <a:pt x="0" y="1125"/>
                  </a:cubicBezTo>
                  <a:cubicBezTo>
                    <a:pt x="0" y="1733"/>
                    <a:pt x="517" y="2250"/>
                    <a:pt x="1125" y="2250"/>
                  </a:cubicBezTo>
                  <a:cubicBezTo>
                    <a:pt x="1733" y="2250"/>
                    <a:pt x="2249" y="1733"/>
                    <a:pt x="2249" y="1125"/>
                  </a:cubicBezTo>
                  <a:cubicBezTo>
                    <a:pt x="224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16"/>
            <p:cNvSpPr/>
            <p:nvPr/>
          </p:nvSpPr>
          <p:spPr>
            <a:xfrm>
              <a:off x="5630350" y="543869"/>
              <a:ext cx="56250" cy="56250"/>
            </a:xfrm>
            <a:custGeom>
              <a:avLst/>
              <a:gdLst/>
              <a:ahLst/>
              <a:cxnLst/>
              <a:rect l="l" t="t" r="r" b="b"/>
              <a:pathLst>
                <a:path w="2250" h="2250" extrusionOk="0">
                  <a:moveTo>
                    <a:pt x="1125" y="0"/>
                  </a:moveTo>
                  <a:cubicBezTo>
                    <a:pt x="517" y="0"/>
                    <a:pt x="0" y="517"/>
                    <a:pt x="0" y="1125"/>
                  </a:cubicBezTo>
                  <a:cubicBezTo>
                    <a:pt x="0" y="1733"/>
                    <a:pt x="517" y="2249"/>
                    <a:pt x="1125" y="2249"/>
                  </a:cubicBezTo>
                  <a:cubicBezTo>
                    <a:pt x="1733" y="2249"/>
                    <a:pt x="2249" y="1733"/>
                    <a:pt x="2249" y="1125"/>
                  </a:cubicBezTo>
                  <a:cubicBezTo>
                    <a:pt x="224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16"/>
            <p:cNvSpPr/>
            <p:nvPr/>
          </p:nvSpPr>
          <p:spPr>
            <a:xfrm>
              <a:off x="6349975" y="543869"/>
              <a:ext cx="56250" cy="56250"/>
            </a:xfrm>
            <a:custGeom>
              <a:avLst/>
              <a:gdLst/>
              <a:ahLst/>
              <a:cxnLst/>
              <a:rect l="l" t="t" r="r" b="b"/>
              <a:pathLst>
                <a:path w="2250" h="2250" extrusionOk="0">
                  <a:moveTo>
                    <a:pt x="1125" y="0"/>
                  </a:moveTo>
                  <a:cubicBezTo>
                    <a:pt x="517" y="0"/>
                    <a:pt x="0" y="517"/>
                    <a:pt x="0" y="1125"/>
                  </a:cubicBezTo>
                  <a:cubicBezTo>
                    <a:pt x="0" y="1763"/>
                    <a:pt x="517" y="2250"/>
                    <a:pt x="1125" y="2250"/>
                  </a:cubicBezTo>
                  <a:cubicBezTo>
                    <a:pt x="1733" y="2250"/>
                    <a:pt x="2249" y="1763"/>
                    <a:pt x="2249" y="1125"/>
                  </a:cubicBezTo>
                  <a:cubicBezTo>
                    <a:pt x="224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16"/>
            <p:cNvSpPr/>
            <p:nvPr/>
          </p:nvSpPr>
          <p:spPr>
            <a:xfrm>
              <a:off x="6206350" y="711213"/>
              <a:ext cx="55500" cy="56250"/>
            </a:xfrm>
            <a:custGeom>
              <a:avLst/>
              <a:gdLst/>
              <a:ahLst/>
              <a:cxnLst/>
              <a:rect l="l" t="t" r="r" b="b"/>
              <a:pathLst>
                <a:path w="2220" h="2250" extrusionOk="0">
                  <a:moveTo>
                    <a:pt x="1125" y="1"/>
                  </a:moveTo>
                  <a:cubicBezTo>
                    <a:pt x="487" y="1"/>
                    <a:pt x="0" y="487"/>
                    <a:pt x="0" y="1125"/>
                  </a:cubicBezTo>
                  <a:cubicBezTo>
                    <a:pt x="0" y="1733"/>
                    <a:pt x="487" y="2250"/>
                    <a:pt x="1125" y="2250"/>
                  </a:cubicBezTo>
                  <a:cubicBezTo>
                    <a:pt x="1733" y="2250"/>
                    <a:pt x="2219" y="1733"/>
                    <a:pt x="2219" y="1125"/>
                  </a:cubicBezTo>
                  <a:cubicBezTo>
                    <a:pt x="221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16"/>
            <p:cNvSpPr/>
            <p:nvPr/>
          </p:nvSpPr>
          <p:spPr>
            <a:xfrm>
              <a:off x="5486725" y="719938"/>
              <a:ext cx="55500" cy="56250"/>
            </a:xfrm>
            <a:custGeom>
              <a:avLst/>
              <a:gdLst/>
              <a:ahLst/>
              <a:cxnLst/>
              <a:rect l="l" t="t" r="r" b="b"/>
              <a:pathLst>
                <a:path w="2220" h="2250" extrusionOk="0">
                  <a:moveTo>
                    <a:pt x="1125" y="1"/>
                  </a:moveTo>
                  <a:cubicBezTo>
                    <a:pt x="487" y="1"/>
                    <a:pt x="0" y="487"/>
                    <a:pt x="0" y="1125"/>
                  </a:cubicBezTo>
                  <a:cubicBezTo>
                    <a:pt x="0" y="1733"/>
                    <a:pt x="487" y="2250"/>
                    <a:pt x="1125" y="2250"/>
                  </a:cubicBezTo>
                  <a:cubicBezTo>
                    <a:pt x="1733" y="2250"/>
                    <a:pt x="2219" y="1733"/>
                    <a:pt x="2219" y="1125"/>
                  </a:cubicBezTo>
                  <a:cubicBezTo>
                    <a:pt x="221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16"/>
            <p:cNvSpPr/>
            <p:nvPr/>
          </p:nvSpPr>
          <p:spPr>
            <a:xfrm>
              <a:off x="5486725" y="543869"/>
              <a:ext cx="55500" cy="56250"/>
            </a:xfrm>
            <a:custGeom>
              <a:avLst/>
              <a:gdLst/>
              <a:ahLst/>
              <a:cxnLst/>
              <a:rect l="l" t="t" r="r" b="b"/>
              <a:pathLst>
                <a:path w="2220" h="2250" extrusionOk="0">
                  <a:moveTo>
                    <a:pt x="1125" y="0"/>
                  </a:moveTo>
                  <a:cubicBezTo>
                    <a:pt x="487" y="0"/>
                    <a:pt x="0" y="517"/>
                    <a:pt x="0" y="1125"/>
                  </a:cubicBezTo>
                  <a:cubicBezTo>
                    <a:pt x="0" y="1733"/>
                    <a:pt x="487" y="2249"/>
                    <a:pt x="1125" y="2249"/>
                  </a:cubicBezTo>
                  <a:cubicBezTo>
                    <a:pt x="1733" y="2249"/>
                    <a:pt x="2219" y="1733"/>
                    <a:pt x="2219" y="1125"/>
                  </a:cubicBezTo>
                  <a:cubicBezTo>
                    <a:pt x="221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16"/>
            <p:cNvSpPr/>
            <p:nvPr/>
          </p:nvSpPr>
          <p:spPr>
            <a:xfrm>
              <a:off x="6206350" y="543869"/>
              <a:ext cx="55500" cy="56250"/>
            </a:xfrm>
            <a:custGeom>
              <a:avLst/>
              <a:gdLst/>
              <a:ahLst/>
              <a:cxnLst/>
              <a:rect l="l" t="t" r="r" b="b"/>
              <a:pathLst>
                <a:path w="2220" h="2250" extrusionOk="0">
                  <a:moveTo>
                    <a:pt x="1125" y="0"/>
                  </a:moveTo>
                  <a:cubicBezTo>
                    <a:pt x="487" y="0"/>
                    <a:pt x="0" y="517"/>
                    <a:pt x="0" y="1125"/>
                  </a:cubicBezTo>
                  <a:cubicBezTo>
                    <a:pt x="0" y="1763"/>
                    <a:pt x="487" y="2250"/>
                    <a:pt x="1125" y="2250"/>
                  </a:cubicBezTo>
                  <a:cubicBezTo>
                    <a:pt x="1733" y="2250"/>
                    <a:pt x="2219" y="1763"/>
                    <a:pt x="2219" y="1125"/>
                  </a:cubicBezTo>
                  <a:cubicBezTo>
                    <a:pt x="221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6" name="Google Shape;456;p16"/>
          <p:cNvSpPr txBox="1">
            <a:spLocks noGrp="1"/>
          </p:cNvSpPr>
          <p:nvPr>
            <p:ph type="subTitle" idx="1"/>
          </p:nvPr>
        </p:nvSpPr>
        <p:spPr>
          <a:xfrm>
            <a:off x="5200175" y="2992488"/>
            <a:ext cx="2936700" cy="11472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57" name="Google Shape;457;p16"/>
          <p:cNvSpPr txBox="1">
            <a:spLocks noGrp="1"/>
          </p:cNvSpPr>
          <p:nvPr>
            <p:ph type="title"/>
          </p:nvPr>
        </p:nvSpPr>
        <p:spPr>
          <a:xfrm>
            <a:off x="5200175" y="1003813"/>
            <a:ext cx="2936700" cy="1988700"/>
          </a:xfrm>
          <a:prstGeom prst="rect">
            <a:avLst/>
          </a:prstGeom>
        </p:spPr>
        <p:txBody>
          <a:bodyPr spcFirstLastPara="1" wrap="square" lIns="91425" tIns="91425" rIns="91425" bIns="91425" anchor="b" anchorCtr="0">
            <a:noAutofit/>
          </a:bodyPr>
          <a:lstStyle>
            <a:lvl1pPr lvl="0" rtl="0">
              <a:spcBef>
                <a:spcPts val="0"/>
              </a:spcBef>
              <a:spcAft>
                <a:spcPts val="0"/>
              </a:spcAft>
              <a:buSzPts val="3500"/>
              <a:buNone/>
              <a:defRPr sz="3000">
                <a:latin typeface="Poppins Medium"/>
                <a:ea typeface="Poppins Medium"/>
                <a:cs typeface="Poppins Medium"/>
                <a:sym typeface="Poppins Medium"/>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58" name="Google Shape;458;p16"/>
          <p:cNvSpPr>
            <a:spLocks noGrp="1"/>
          </p:cNvSpPr>
          <p:nvPr>
            <p:ph type="pic" idx="2"/>
          </p:nvPr>
        </p:nvSpPr>
        <p:spPr>
          <a:xfrm>
            <a:off x="713225" y="670650"/>
            <a:ext cx="3612000" cy="3802200"/>
          </a:xfrm>
          <a:prstGeom prst="rect">
            <a:avLst/>
          </a:prstGeom>
          <a:noFill/>
          <a:ln w="9525" cap="flat" cmpd="sng">
            <a:solidFill>
              <a:schemeClr val="dk1"/>
            </a:solidFill>
            <a:prstDash val="solid"/>
            <a:round/>
            <a:headEnd type="none" w="sm" len="sm"/>
            <a:tailEnd type="none" w="sm" len="sm"/>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wo columns 2">
  <p:cSld name="TITLE_AND_TWO_COLUMNS_1_1">
    <p:spTree>
      <p:nvGrpSpPr>
        <p:cNvPr id="1" name="Shape 551"/>
        <p:cNvGrpSpPr/>
        <p:nvPr/>
      </p:nvGrpSpPr>
      <p:grpSpPr>
        <a:xfrm>
          <a:off x="0" y="0"/>
          <a:ext cx="0" cy="0"/>
          <a:chOff x="0" y="0"/>
          <a:chExt cx="0" cy="0"/>
        </a:xfrm>
      </p:grpSpPr>
      <p:sp>
        <p:nvSpPr>
          <p:cNvPr id="552" name="Google Shape;552;p20"/>
          <p:cNvSpPr txBox="1">
            <a:spLocks noGrp="1"/>
          </p:cNvSpPr>
          <p:nvPr>
            <p:ph type="subTitle" idx="1"/>
          </p:nvPr>
        </p:nvSpPr>
        <p:spPr>
          <a:xfrm>
            <a:off x="1637475" y="3577450"/>
            <a:ext cx="2600400" cy="458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000">
                <a:latin typeface="Poppins Medium"/>
                <a:ea typeface="Poppins Medium"/>
                <a:cs typeface="Poppins Medium"/>
                <a:sym typeface="Poppins Medium"/>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553" name="Google Shape;553;p20"/>
          <p:cNvSpPr txBox="1">
            <a:spLocks noGrp="1"/>
          </p:cNvSpPr>
          <p:nvPr>
            <p:ph type="subTitle" idx="2"/>
          </p:nvPr>
        </p:nvSpPr>
        <p:spPr>
          <a:xfrm>
            <a:off x="4906131" y="3577450"/>
            <a:ext cx="2600400" cy="458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000">
                <a:latin typeface="Poppins Medium"/>
                <a:ea typeface="Poppins Medium"/>
                <a:cs typeface="Poppins Medium"/>
                <a:sym typeface="Poppins Medium"/>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554" name="Google Shape;554;p20"/>
          <p:cNvSpPr txBox="1">
            <a:spLocks noGrp="1"/>
          </p:cNvSpPr>
          <p:nvPr>
            <p:ph type="subTitle" idx="3"/>
          </p:nvPr>
        </p:nvSpPr>
        <p:spPr>
          <a:xfrm>
            <a:off x="1637463" y="3905429"/>
            <a:ext cx="26004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55" name="Google Shape;555;p20"/>
          <p:cNvSpPr txBox="1">
            <a:spLocks noGrp="1"/>
          </p:cNvSpPr>
          <p:nvPr>
            <p:ph type="subTitle" idx="4"/>
          </p:nvPr>
        </p:nvSpPr>
        <p:spPr>
          <a:xfrm>
            <a:off x="4906125" y="3905429"/>
            <a:ext cx="26004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56" name="Google Shape;556;p20"/>
          <p:cNvSpPr txBox="1">
            <a:spLocks noGrp="1"/>
          </p:cNvSpPr>
          <p:nvPr>
            <p:ph type="title"/>
          </p:nvPr>
        </p:nvSpPr>
        <p:spPr>
          <a:xfrm>
            <a:off x="872100" y="539500"/>
            <a:ext cx="7399800" cy="57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3000">
                <a:latin typeface="Poppins Medium"/>
                <a:ea typeface="Poppins Medium"/>
                <a:cs typeface="Poppins Medium"/>
                <a:sym typeface="Poppins Medium"/>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557" name="Google Shape;557;p20"/>
          <p:cNvGrpSpPr/>
          <p:nvPr/>
        </p:nvGrpSpPr>
        <p:grpSpPr>
          <a:xfrm>
            <a:off x="-1978450" y="1225934"/>
            <a:ext cx="2691676" cy="2691631"/>
            <a:chOff x="5165750" y="-1146341"/>
            <a:chExt cx="2691676" cy="2691631"/>
          </a:xfrm>
        </p:grpSpPr>
        <p:sp>
          <p:nvSpPr>
            <p:cNvPr id="558" name="Google Shape;558;p20"/>
            <p:cNvSpPr/>
            <p:nvPr/>
          </p:nvSpPr>
          <p:spPr>
            <a:xfrm>
              <a:off x="5923974" y="-388117"/>
              <a:ext cx="1175229" cy="1175184"/>
            </a:xfrm>
            <a:custGeom>
              <a:avLst/>
              <a:gdLst/>
              <a:ahLst/>
              <a:cxnLst/>
              <a:rect l="l" t="t" r="r" b="b"/>
              <a:pathLst>
                <a:path w="25959" h="25958" fill="none" extrusionOk="0">
                  <a:moveTo>
                    <a:pt x="25958" y="12979"/>
                  </a:moveTo>
                  <a:cubicBezTo>
                    <a:pt x="25958" y="20152"/>
                    <a:pt x="20153" y="25958"/>
                    <a:pt x="12979" y="25958"/>
                  </a:cubicBezTo>
                  <a:cubicBezTo>
                    <a:pt x="5806" y="25958"/>
                    <a:pt x="1" y="20152"/>
                    <a:pt x="1" y="12979"/>
                  </a:cubicBezTo>
                  <a:cubicBezTo>
                    <a:pt x="1" y="5806"/>
                    <a:pt x="5806" y="0"/>
                    <a:pt x="12979" y="0"/>
                  </a:cubicBezTo>
                  <a:cubicBezTo>
                    <a:pt x="20153" y="0"/>
                    <a:pt x="25958" y="5806"/>
                    <a:pt x="25958" y="12979"/>
                  </a:cubicBezTo>
                  <a:close/>
                </a:path>
              </a:pathLst>
            </a:custGeom>
            <a:no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20"/>
            <p:cNvSpPr/>
            <p:nvPr/>
          </p:nvSpPr>
          <p:spPr>
            <a:xfrm>
              <a:off x="5840039" y="-472098"/>
              <a:ext cx="1343099" cy="1343145"/>
            </a:xfrm>
            <a:custGeom>
              <a:avLst/>
              <a:gdLst/>
              <a:ahLst/>
              <a:cxnLst/>
              <a:rect l="l" t="t" r="r" b="b"/>
              <a:pathLst>
                <a:path w="29667" h="29668" fill="none" extrusionOk="0">
                  <a:moveTo>
                    <a:pt x="29667" y="14834"/>
                  </a:moveTo>
                  <a:cubicBezTo>
                    <a:pt x="29667" y="23041"/>
                    <a:pt x="23040" y="29667"/>
                    <a:pt x="14833" y="29667"/>
                  </a:cubicBezTo>
                  <a:cubicBezTo>
                    <a:pt x="6627" y="29667"/>
                    <a:pt x="0" y="23041"/>
                    <a:pt x="0" y="14834"/>
                  </a:cubicBezTo>
                  <a:cubicBezTo>
                    <a:pt x="0" y="6627"/>
                    <a:pt x="6627" y="1"/>
                    <a:pt x="14833" y="1"/>
                  </a:cubicBezTo>
                  <a:cubicBezTo>
                    <a:pt x="23040" y="1"/>
                    <a:pt x="29667" y="6627"/>
                    <a:pt x="29667" y="14834"/>
                  </a:cubicBezTo>
                  <a:close/>
                </a:path>
              </a:pathLst>
            </a:custGeom>
            <a:no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20"/>
            <p:cNvSpPr/>
            <p:nvPr/>
          </p:nvSpPr>
          <p:spPr>
            <a:xfrm>
              <a:off x="5165750" y="-1146341"/>
              <a:ext cx="2691676" cy="2691631"/>
            </a:xfrm>
            <a:custGeom>
              <a:avLst/>
              <a:gdLst/>
              <a:ahLst/>
              <a:cxnLst/>
              <a:rect l="l" t="t" r="r" b="b"/>
              <a:pathLst>
                <a:path w="59455" h="59454" fill="none" extrusionOk="0">
                  <a:moveTo>
                    <a:pt x="59454" y="29727"/>
                  </a:moveTo>
                  <a:cubicBezTo>
                    <a:pt x="59454" y="46141"/>
                    <a:pt x="46141" y="59454"/>
                    <a:pt x="29727" y="59454"/>
                  </a:cubicBezTo>
                  <a:cubicBezTo>
                    <a:pt x="13314" y="59454"/>
                    <a:pt x="0" y="46141"/>
                    <a:pt x="0" y="29727"/>
                  </a:cubicBezTo>
                  <a:cubicBezTo>
                    <a:pt x="0" y="13313"/>
                    <a:pt x="13314" y="0"/>
                    <a:pt x="29727" y="0"/>
                  </a:cubicBezTo>
                  <a:cubicBezTo>
                    <a:pt x="46141" y="0"/>
                    <a:pt x="59454" y="13313"/>
                    <a:pt x="59454" y="29727"/>
                  </a:cubicBezTo>
                  <a:close/>
                </a:path>
              </a:pathLst>
            </a:custGeom>
            <a:no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20"/>
            <p:cNvSpPr/>
            <p:nvPr/>
          </p:nvSpPr>
          <p:spPr>
            <a:xfrm>
              <a:off x="5286854" y="-1025282"/>
              <a:ext cx="2449469" cy="2449514"/>
            </a:xfrm>
            <a:custGeom>
              <a:avLst/>
              <a:gdLst/>
              <a:ahLst/>
              <a:cxnLst/>
              <a:rect l="l" t="t" r="r" b="b"/>
              <a:pathLst>
                <a:path w="54105" h="54106" fill="none" extrusionOk="0">
                  <a:moveTo>
                    <a:pt x="54105" y="27053"/>
                  </a:moveTo>
                  <a:cubicBezTo>
                    <a:pt x="54105" y="41977"/>
                    <a:pt x="41977" y="54105"/>
                    <a:pt x="27052" y="54105"/>
                  </a:cubicBezTo>
                  <a:cubicBezTo>
                    <a:pt x="12128" y="54105"/>
                    <a:pt x="0" y="41977"/>
                    <a:pt x="0" y="27053"/>
                  </a:cubicBezTo>
                  <a:cubicBezTo>
                    <a:pt x="0" y="12129"/>
                    <a:pt x="12128" y="1"/>
                    <a:pt x="27052" y="1"/>
                  </a:cubicBezTo>
                  <a:cubicBezTo>
                    <a:pt x="41977" y="1"/>
                    <a:pt x="54105" y="12129"/>
                    <a:pt x="54105" y="27053"/>
                  </a:cubicBezTo>
                  <a:close/>
                </a:path>
              </a:pathLst>
            </a:custGeom>
            <a:no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20"/>
            <p:cNvSpPr/>
            <p:nvPr/>
          </p:nvSpPr>
          <p:spPr>
            <a:xfrm>
              <a:off x="5406555" y="-905537"/>
              <a:ext cx="2210068" cy="2210022"/>
            </a:xfrm>
            <a:custGeom>
              <a:avLst/>
              <a:gdLst/>
              <a:ahLst/>
              <a:cxnLst/>
              <a:rect l="l" t="t" r="r" b="b"/>
              <a:pathLst>
                <a:path w="48817" h="48816" fill="none" extrusionOk="0">
                  <a:moveTo>
                    <a:pt x="48816" y="24408"/>
                  </a:moveTo>
                  <a:cubicBezTo>
                    <a:pt x="48816" y="37873"/>
                    <a:pt x="37904" y="48816"/>
                    <a:pt x="24408" y="48816"/>
                  </a:cubicBezTo>
                  <a:cubicBezTo>
                    <a:pt x="10943" y="48816"/>
                    <a:pt x="1" y="37873"/>
                    <a:pt x="1" y="24408"/>
                  </a:cubicBezTo>
                  <a:cubicBezTo>
                    <a:pt x="1" y="10943"/>
                    <a:pt x="10943" y="0"/>
                    <a:pt x="24408" y="0"/>
                  </a:cubicBezTo>
                  <a:cubicBezTo>
                    <a:pt x="37904" y="0"/>
                    <a:pt x="48816" y="10943"/>
                    <a:pt x="48816" y="24408"/>
                  </a:cubicBezTo>
                  <a:close/>
                </a:path>
              </a:pathLst>
            </a:custGeom>
            <a:no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20"/>
            <p:cNvSpPr/>
            <p:nvPr/>
          </p:nvSpPr>
          <p:spPr>
            <a:xfrm>
              <a:off x="5523539" y="-788598"/>
              <a:ext cx="1976099" cy="1976145"/>
            </a:xfrm>
            <a:custGeom>
              <a:avLst/>
              <a:gdLst/>
              <a:ahLst/>
              <a:cxnLst/>
              <a:rect l="l" t="t" r="r" b="b"/>
              <a:pathLst>
                <a:path w="43649" h="43650" fill="none" extrusionOk="0">
                  <a:moveTo>
                    <a:pt x="43649" y="21825"/>
                  </a:moveTo>
                  <a:cubicBezTo>
                    <a:pt x="43649" y="33892"/>
                    <a:pt x="33892" y="43649"/>
                    <a:pt x="21824" y="43649"/>
                  </a:cubicBezTo>
                  <a:cubicBezTo>
                    <a:pt x="9757" y="43649"/>
                    <a:pt x="0" y="33892"/>
                    <a:pt x="0" y="21825"/>
                  </a:cubicBezTo>
                  <a:cubicBezTo>
                    <a:pt x="0" y="9758"/>
                    <a:pt x="9757" y="1"/>
                    <a:pt x="21824" y="1"/>
                  </a:cubicBezTo>
                  <a:cubicBezTo>
                    <a:pt x="33892" y="1"/>
                    <a:pt x="43649" y="9758"/>
                    <a:pt x="43649" y="21825"/>
                  </a:cubicBezTo>
                  <a:close/>
                </a:path>
              </a:pathLst>
            </a:custGeom>
            <a:no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20"/>
            <p:cNvSpPr/>
            <p:nvPr/>
          </p:nvSpPr>
          <p:spPr>
            <a:xfrm>
              <a:off x="5635000" y="-677092"/>
              <a:ext cx="1753178" cy="1753132"/>
            </a:xfrm>
            <a:custGeom>
              <a:avLst/>
              <a:gdLst/>
              <a:ahLst/>
              <a:cxnLst/>
              <a:rect l="l" t="t" r="r" b="b"/>
              <a:pathLst>
                <a:path w="38725" h="38724" fill="none" extrusionOk="0">
                  <a:moveTo>
                    <a:pt x="38725" y="19362"/>
                  </a:moveTo>
                  <a:cubicBezTo>
                    <a:pt x="38725" y="30061"/>
                    <a:pt x="30062" y="38724"/>
                    <a:pt x="19362" y="38724"/>
                  </a:cubicBezTo>
                  <a:cubicBezTo>
                    <a:pt x="8663" y="38724"/>
                    <a:pt x="0" y="30061"/>
                    <a:pt x="0" y="19362"/>
                  </a:cubicBezTo>
                  <a:cubicBezTo>
                    <a:pt x="0" y="8663"/>
                    <a:pt x="8663" y="0"/>
                    <a:pt x="19362" y="0"/>
                  </a:cubicBezTo>
                  <a:cubicBezTo>
                    <a:pt x="30062" y="0"/>
                    <a:pt x="38725" y="8663"/>
                    <a:pt x="38725" y="19362"/>
                  </a:cubicBezTo>
                  <a:close/>
                </a:path>
              </a:pathLst>
            </a:custGeom>
            <a:no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20"/>
            <p:cNvSpPr/>
            <p:nvPr/>
          </p:nvSpPr>
          <p:spPr>
            <a:xfrm>
              <a:off x="5742341" y="-569796"/>
              <a:ext cx="1538495" cy="1538541"/>
            </a:xfrm>
            <a:custGeom>
              <a:avLst/>
              <a:gdLst/>
              <a:ahLst/>
              <a:cxnLst/>
              <a:rect l="l" t="t" r="r" b="b"/>
              <a:pathLst>
                <a:path w="33983" h="33984" fill="none" extrusionOk="0">
                  <a:moveTo>
                    <a:pt x="33983" y="16992"/>
                  </a:moveTo>
                  <a:cubicBezTo>
                    <a:pt x="33983" y="26384"/>
                    <a:pt x="26384" y="33983"/>
                    <a:pt x="16991" y="33983"/>
                  </a:cubicBezTo>
                  <a:cubicBezTo>
                    <a:pt x="7599" y="33983"/>
                    <a:pt x="0" y="26384"/>
                    <a:pt x="0" y="16992"/>
                  </a:cubicBezTo>
                  <a:cubicBezTo>
                    <a:pt x="0" y="7600"/>
                    <a:pt x="7599" y="1"/>
                    <a:pt x="16991" y="1"/>
                  </a:cubicBezTo>
                  <a:cubicBezTo>
                    <a:pt x="26384" y="1"/>
                    <a:pt x="33983" y="7600"/>
                    <a:pt x="33983" y="16992"/>
                  </a:cubicBezTo>
                  <a:close/>
                </a:path>
              </a:pathLst>
            </a:custGeom>
            <a:no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20"/>
            <p:cNvSpPr/>
            <p:nvPr/>
          </p:nvSpPr>
          <p:spPr>
            <a:xfrm>
              <a:off x="5842801" y="-387936"/>
              <a:ext cx="1337576" cy="1174821"/>
            </a:xfrm>
            <a:custGeom>
              <a:avLst/>
              <a:gdLst/>
              <a:ahLst/>
              <a:cxnLst/>
              <a:rect l="l" t="t" r="r" b="b"/>
              <a:pathLst>
                <a:path w="29545" h="25950" extrusionOk="0">
                  <a:moveTo>
                    <a:pt x="14779" y="2030"/>
                  </a:moveTo>
                  <a:cubicBezTo>
                    <a:pt x="19620" y="2030"/>
                    <a:pt x="24049" y="5279"/>
                    <a:pt x="25350" y="10179"/>
                  </a:cubicBezTo>
                  <a:cubicBezTo>
                    <a:pt x="26900" y="16015"/>
                    <a:pt x="23405" y="22002"/>
                    <a:pt x="17569" y="23553"/>
                  </a:cubicBezTo>
                  <a:cubicBezTo>
                    <a:pt x="16632" y="23801"/>
                    <a:pt x="15691" y="23920"/>
                    <a:pt x="14766" y="23920"/>
                  </a:cubicBezTo>
                  <a:cubicBezTo>
                    <a:pt x="9925" y="23920"/>
                    <a:pt x="5496" y="20671"/>
                    <a:pt x="4195" y="15771"/>
                  </a:cubicBezTo>
                  <a:cubicBezTo>
                    <a:pt x="2645" y="9935"/>
                    <a:pt x="6140" y="3948"/>
                    <a:pt x="11976" y="2397"/>
                  </a:cubicBezTo>
                  <a:cubicBezTo>
                    <a:pt x="12913" y="2149"/>
                    <a:pt x="13854" y="2030"/>
                    <a:pt x="14779" y="2030"/>
                  </a:cubicBezTo>
                  <a:close/>
                  <a:moveTo>
                    <a:pt x="14795" y="0"/>
                  </a:moveTo>
                  <a:cubicBezTo>
                    <a:pt x="10589" y="0"/>
                    <a:pt x="6465" y="2041"/>
                    <a:pt x="3952" y="5802"/>
                  </a:cubicBezTo>
                  <a:cubicBezTo>
                    <a:pt x="0" y="11790"/>
                    <a:pt x="1642" y="19814"/>
                    <a:pt x="7599" y="23796"/>
                  </a:cubicBezTo>
                  <a:cubicBezTo>
                    <a:pt x="9807" y="25253"/>
                    <a:pt x="12297" y="25950"/>
                    <a:pt x="14758" y="25950"/>
                  </a:cubicBezTo>
                  <a:cubicBezTo>
                    <a:pt x="18970" y="25950"/>
                    <a:pt x="23099" y="23909"/>
                    <a:pt x="25593" y="20148"/>
                  </a:cubicBezTo>
                  <a:cubicBezTo>
                    <a:pt x="29545" y="14160"/>
                    <a:pt x="27903" y="6136"/>
                    <a:pt x="21946" y="2154"/>
                  </a:cubicBezTo>
                  <a:cubicBezTo>
                    <a:pt x="19738" y="697"/>
                    <a:pt x="17252" y="0"/>
                    <a:pt x="14795"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7" name="Google Shape;567;p20"/>
          <p:cNvSpPr/>
          <p:nvPr/>
        </p:nvSpPr>
        <p:spPr>
          <a:xfrm rot="10800000">
            <a:off x="5714833" y="0"/>
            <a:ext cx="3447249" cy="494158"/>
          </a:xfrm>
          <a:custGeom>
            <a:avLst/>
            <a:gdLst/>
            <a:ahLst/>
            <a:cxnLst/>
            <a:rect l="l" t="t" r="r" b="b"/>
            <a:pathLst>
              <a:path w="108149" h="15503" extrusionOk="0">
                <a:moveTo>
                  <a:pt x="0" y="0"/>
                </a:moveTo>
                <a:lnTo>
                  <a:pt x="0" y="15502"/>
                </a:lnTo>
                <a:lnTo>
                  <a:pt x="108148" y="15502"/>
                </a:lnTo>
                <a:cubicBezTo>
                  <a:pt x="108148" y="6931"/>
                  <a:pt x="101218" y="0"/>
                  <a:pt x="926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8" name="Google Shape;568;p20"/>
          <p:cNvGrpSpPr/>
          <p:nvPr/>
        </p:nvGrpSpPr>
        <p:grpSpPr>
          <a:xfrm>
            <a:off x="5640400" y="4828856"/>
            <a:ext cx="2790375" cy="64975"/>
            <a:chOff x="5954300" y="4334988"/>
            <a:chExt cx="2790375" cy="64975"/>
          </a:xfrm>
        </p:grpSpPr>
        <p:sp>
          <p:nvSpPr>
            <p:cNvPr id="569" name="Google Shape;569;p20"/>
            <p:cNvSpPr/>
            <p:nvPr/>
          </p:nvSpPr>
          <p:spPr>
            <a:xfrm>
              <a:off x="8544800" y="4334988"/>
              <a:ext cx="56250" cy="56250"/>
            </a:xfrm>
            <a:custGeom>
              <a:avLst/>
              <a:gdLst/>
              <a:ahLst/>
              <a:cxnLst/>
              <a:rect l="l" t="t" r="r" b="b"/>
              <a:pathLst>
                <a:path w="2250" h="2250" extrusionOk="0">
                  <a:moveTo>
                    <a:pt x="1125" y="1"/>
                  </a:moveTo>
                  <a:cubicBezTo>
                    <a:pt x="517" y="1"/>
                    <a:pt x="0" y="487"/>
                    <a:pt x="0" y="1125"/>
                  </a:cubicBezTo>
                  <a:cubicBezTo>
                    <a:pt x="0" y="1733"/>
                    <a:pt x="517" y="2250"/>
                    <a:pt x="1125" y="2250"/>
                  </a:cubicBezTo>
                  <a:cubicBezTo>
                    <a:pt x="1733" y="2250"/>
                    <a:pt x="2249" y="1733"/>
                    <a:pt x="2249" y="1125"/>
                  </a:cubicBezTo>
                  <a:cubicBezTo>
                    <a:pt x="224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20"/>
            <p:cNvSpPr/>
            <p:nvPr/>
          </p:nvSpPr>
          <p:spPr>
            <a:xfrm>
              <a:off x="7825175" y="4343713"/>
              <a:ext cx="56250" cy="56250"/>
            </a:xfrm>
            <a:custGeom>
              <a:avLst/>
              <a:gdLst/>
              <a:ahLst/>
              <a:cxnLst/>
              <a:rect l="l" t="t" r="r" b="b"/>
              <a:pathLst>
                <a:path w="2250" h="2250" extrusionOk="0">
                  <a:moveTo>
                    <a:pt x="1125" y="1"/>
                  </a:moveTo>
                  <a:cubicBezTo>
                    <a:pt x="517" y="1"/>
                    <a:pt x="0" y="487"/>
                    <a:pt x="0" y="1125"/>
                  </a:cubicBezTo>
                  <a:cubicBezTo>
                    <a:pt x="0" y="1733"/>
                    <a:pt x="517" y="2250"/>
                    <a:pt x="1125" y="2250"/>
                  </a:cubicBezTo>
                  <a:cubicBezTo>
                    <a:pt x="1733" y="2250"/>
                    <a:pt x="2249" y="1733"/>
                    <a:pt x="2249" y="1125"/>
                  </a:cubicBezTo>
                  <a:cubicBezTo>
                    <a:pt x="224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20"/>
            <p:cNvSpPr/>
            <p:nvPr/>
          </p:nvSpPr>
          <p:spPr>
            <a:xfrm>
              <a:off x="6385925" y="4339350"/>
              <a:ext cx="56250" cy="56250"/>
            </a:xfrm>
            <a:custGeom>
              <a:avLst/>
              <a:gdLst/>
              <a:ahLst/>
              <a:cxnLst/>
              <a:rect l="l" t="t" r="r" b="b"/>
              <a:pathLst>
                <a:path w="2250" h="2250" extrusionOk="0">
                  <a:moveTo>
                    <a:pt x="1125" y="0"/>
                  </a:moveTo>
                  <a:cubicBezTo>
                    <a:pt x="517" y="0"/>
                    <a:pt x="0" y="517"/>
                    <a:pt x="0" y="1125"/>
                  </a:cubicBezTo>
                  <a:cubicBezTo>
                    <a:pt x="0" y="1733"/>
                    <a:pt x="517" y="2249"/>
                    <a:pt x="1125" y="2249"/>
                  </a:cubicBezTo>
                  <a:cubicBezTo>
                    <a:pt x="1733" y="2249"/>
                    <a:pt x="2249" y="1733"/>
                    <a:pt x="2249" y="1125"/>
                  </a:cubicBezTo>
                  <a:cubicBezTo>
                    <a:pt x="224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20"/>
            <p:cNvSpPr/>
            <p:nvPr/>
          </p:nvSpPr>
          <p:spPr>
            <a:xfrm>
              <a:off x="7105550" y="4339350"/>
              <a:ext cx="56250" cy="56250"/>
            </a:xfrm>
            <a:custGeom>
              <a:avLst/>
              <a:gdLst/>
              <a:ahLst/>
              <a:cxnLst/>
              <a:rect l="l" t="t" r="r" b="b"/>
              <a:pathLst>
                <a:path w="2250" h="2250" extrusionOk="0">
                  <a:moveTo>
                    <a:pt x="1125" y="0"/>
                  </a:moveTo>
                  <a:cubicBezTo>
                    <a:pt x="517" y="0"/>
                    <a:pt x="0" y="517"/>
                    <a:pt x="0" y="1125"/>
                  </a:cubicBezTo>
                  <a:cubicBezTo>
                    <a:pt x="0" y="1763"/>
                    <a:pt x="517" y="2250"/>
                    <a:pt x="1125" y="2250"/>
                  </a:cubicBezTo>
                  <a:cubicBezTo>
                    <a:pt x="1733" y="2250"/>
                    <a:pt x="2249" y="1763"/>
                    <a:pt x="2249" y="1125"/>
                  </a:cubicBezTo>
                  <a:cubicBezTo>
                    <a:pt x="224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20"/>
            <p:cNvSpPr/>
            <p:nvPr/>
          </p:nvSpPr>
          <p:spPr>
            <a:xfrm>
              <a:off x="8401175" y="4334988"/>
              <a:ext cx="55500" cy="56250"/>
            </a:xfrm>
            <a:custGeom>
              <a:avLst/>
              <a:gdLst/>
              <a:ahLst/>
              <a:cxnLst/>
              <a:rect l="l" t="t" r="r" b="b"/>
              <a:pathLst>
                <a:path w="2220" h="2250" extrusionOk="0">
                  <a:moveTo>
                    <a:pt x="1125" y="1"/>
                  </a:moveTo>
                  <a:cubicBezTo>
                    <a:pt x="487" y="1"/>
                    <a:pt x="0" y="487"/>
                    <a:pt x="0" y="1125"/>
                  </a:cubicBezTo>
                  <a:cubicBezTo>
                    <a:pt x="0" y="1733"/>
                    <a:pt x="487" y="2250"/>
                    <a:pt x="1125" y="2250"/>
                  </a:cubicBezTo>
                  <a:cubicBezTo>
                    <a:pt x="1733" y="2250"/>
                    <a:pt x="2219" y="1733"/>
                    <a:pt x="2219" y="1125"/>
                  </a:cubicBezTo>
                  <a:cubicBezTo>
                    <a:pt x="221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20"/>
            <p:cNvSpPr/>
            <p:nvPr/>
          </p:nvSpPr>
          <p:spPr>
            <a:xfrm>
              <a:off x="7681550" y="4343713"/>
              <a:ext cx="55500" cy="56250"/>
            </a:xfrm>
            <a:custGeom>
              <a:avLst/>
              <a:gdLst/>
              <a:ahLst/>
              <a:cxnLst/>
              <a:rect l="l" t="t" r="r" b="b"/>
              <a:pathLst>
                <a:path w="2220" h="2250" extrusionOk="0">
                  <a:moveTo>
                    <a:pt x="1125" y="1"/>
                  </a:moveTo>
                  <a:cubicBezTo>
                    <a:pt x="487" y="1"/>
                    <a:pt x="0" y="487"/>
                    <a:pt x="0" y="1125"/>
                  </a:cubicBezTo>
                  <a:cubicBezTo>
                    <a:pt x="0" y="1733"/>
                    <a:pt x="487" y="2250"/>
                    <a:pt x="1125" y="2250"/>
                  </a:cubicBezTo>
                  <a:cubicBezTo>
                    <a:pt x="1733" y="2250"/>
                    <a:pt x="2219" y="1733"/>
                    <a:pt x="2219" y="1125"/>
                  </a:cubicBezTo>
                  <a:cubicBezTo>
                    <a:pt x="221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20"/>
            <p:cNvSpPr/>
            <p:nvPr/>
          </p:nvSpPr>
          <p:spPr>
            <a:xfrm>
              <a:off x="6242300" y="4339350"/>
              <a:ext cx="55500" cy="56250"/>
            </a:xfrm>
            <a:custGeom>
              <a:avLst/>
              <a:gdLst/>
              <a:ahLst/>
              <a:cxnLst/>
              <a:rect l="l" t="t" r="r" b="b"/>
              <a:pathLst>
                <a:path w="2220" h="2250" extrusionOk="0">
                  <a:moveTo>
                    <a:pt x="1125" y="0"/>
                  </a:moveTo>
                  <a:cubicBezTo>
                    <a:pt x="487" y="0"/>
                    <a:pt x="0" y="517"/>
                    <a:pt x="0" y="1125"/>
                  </a:cubicBezTo>
                  <a:cubicBezTo>
                    <a:pt x="0" y="1733"/>
                    <a:pt x="487" y="2249"/>
                    <a:pt x="1125" y="2249"/>
                  </a:cubicBezTo>
                  <a:cubicBezTo>
                    <a:pt x="1733" y="2249"/>
                    <a:pt x="2219" y="1733"/>
                    <a:pt x="2219" y="1125"/>
                  </a:cubicBezTo>
                  <a:cubicBezTo>
                    <a:pt x="221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20"/>
            <p:cNvSpPr/>
            <p:nvPr/>
          </p:nvSpPr>
          <p:spPr>
            <a:xfrm>
              <a:off x="6961925" y="4339350"/>
              <a:ext cx="55500" cy="56250"/>
            </a:xfrm>
            <a:custGeom>
              <a:avLst/>
              <a:gdLst/>
              <a:ahLst/>
              <a:cxnLst/>
              <a:rect l="l" t="t" r="r" b="b"/>
              <a:pathLst>
                <a:path w="2220" h="2250" extrusionOk="0">
                  <a:moveTo>
                    <a:pt x="1125" y="0"/>
                  </a:moveTo>
                  <a:cubicBezTo>
                    <a:pt x="487" y="0"/>
                    <a:pt x="0" y="517"/>
                    <a:pt x="0" y="1125"/>
                  </a:cubicBezTo>
                  <a:cubicBezTo>
                    <a:pt x="0" y="1763"/>
                    <a:pt x="487" y="2250"/>
                    <a:pt x="1125" y="2250"/>
                  </a:cubicBezTo>
                  <a:cubicBezTo>
                    <a:pt x="1733" y="2250"/>
                    <a:pt x="2219" y="1763"/>
                    <a:pt x="2219" y="1125"/>
                  </a:cubicBezTo>
                  <a:cubicBezTo>
                    <a:pt x="221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20"/>
            <p:cNvSpPr/>
            <p:nvPr/>
          </p:nvSpPr>
          <p:spPr>
            <a:xfrm>
              <a:off x="8689175" y="4334988"/>
              <a:ext cx="55500" cy="56250"/>
            </a:xfrm>
            <a:custGeom>
              <a:avLst/>
              <a:gdLst/>
              <a:ahLst/>
              <a:cxnLst/>
              <a:rect l="l" t="t" r="r" b="b"/>
              <a:pathLst>
                <a:path w="2220" h="2250" extrusionOk="0">
                  <a:moveTo>
                    <a:pt x="1125" y="1"/>
                  </a:moveTo>
                  <a:cubicBezTo>
                    <a:pt x="487" y="1"/>
                    <a:pt x="0" y="487"/>
                    <a:pt x="0" y="1125"/>
                  </a:cubicBezTo>
                  <a:cubicBezTo>
                    <a:pt x="0" y="1733"/>
                    <a:pt x="487" y="2250"/>
                    <a:pt x="1125" y="2250"/>
                  </a:cubicBezTo>
                  <a:cubicBezTo>
                    <a:pt x="1733" y="2250"/>
                    <a:pt x="2219" y="1733"/>
                    <a:pt x="2219" y="1125"/>
                  </a:cubicBezTo>
                  <a:cubicBezTo>
                    <a:pt x="221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20"/>
            <p:cNvSpPr/>
            <p:nvPr/>
          </p:nvSpPr>
          <p:spPr>
            <a:xfrm>
              <a:off x="7969550" y="4343713"/>
              <a:ext cx="55500" cy="56250"/>
            </a:xfrm>
            <a:custGeom>
              <a:avLst/>
              <a:gdLst/>
              <a:ahLst/>
              <a:cxnLst/>
              <a:rect l="l" t="t" r="r" b="b"/>
              <a:pathLst>
                <a:path w="2220" h="2250" extrusionOk="0">
                  <a:moveTo>
                    <a:pt x="1125" y="1"/>
                  </a:moveTo>
                  <a:cubicBezTo>
                    <a:pt x="487" y="1"/>
                    <a:pt x="0" y="487"/>
                    <a:pt x="0" y="1125"/>
                  </a:cubicBezTo>
                  <a:cubicBezTo>
                    <a:pt x="0" y="1733"/>
                    <a:pt x="487" y="2250"/>
                    <a:pt x="1125" y="2250"/>
                  </a:cubicBezTo>
                  <a:cubicBezTo>
                    <a:pt x="1733" y="2250"/>
                    <a:pt x="2219" y="1733"/>
                    <a:pt x="2219" y="1125"/>
                  </a:cubicBezTo>
                  <a:cubicBezTo>
                    <a:pt x="221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20"/>
            <p:cNvSpPr/>
            <p:nvPr/>
          </p:nvSpPr>
          <p:spPr>
            <a:xfrm>
              <a:off x="6530300" y="4339350"/>
              <a:ext cx="55500" cy="56250"/>
            </a:xfrm>
            <a:custGeom>
              <a:avLst/>
              <a:gdLst/>
              <a:ahLst/>
              <a:cxnLst/>
              <a:rect l="l" t="t" r="r" b="b"/>
              <a:pathLst>
                <a:path w="2220" h="2250" extrusionOk="0">
                  <a:moveTo>
                    <a:pt x="1125" y="0"/>
                  </a:moveTo>
                  <a:cubicBezTo>
                    <a:pt x="487" y="0"/>
                    <a:pt x="0" y="517"/>
                    <a:pt x="0" y="1125"/>
                  </a:cubicBezTo>
                  <a:cubicBezTo>
                    <a:pt x="0" y="1733"/>
                    <a:pt x="487" y="2249"/>
                    <a:pt x="1125" y="2249"/>
                  </a:cubicBezTo>
                  <a:cubicBezTo>
                    <a:pt x="1733" y="2249"/>
                    <a:pt x="2219" y="1733"/>
                    <a:pt x="2219" y="1125"/>
                  </a:cubicBezTo>
                  <a:cubicBezTo>
                    <a:pt x="221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20"/>
            <p:cNvSpPr/>
            <p:nvPr/>
          </p:nvSpPr>
          <p:spPr>
            <a:xfrm>
              <a:off x="7249925" y="4339350"/>
              <a:ext cx="55500" cy="56250"/>
            </a:xfrm>
            <a:custGeom>
              <a:avLst/>
              <a:gdLst/>
              <a:ahLst/>
              <a:cxnLst/>
              <a:rect l="l" t="t" r="r" b="b"/>
              <a:pathLst>
                <a:path w="2220" h="2250" extrusionOk="0">
                  <a:moveTo>
                    <a:pt x="1125" y="0"/>
                  </a:moveTo>
                  <a:cubicBezTo>
                    <a:pt x="487" y="0"/>
                    <a:pt x="0" y="517"/>
                    <a:pt x="0" y="1125"/>
                  </a:cubicBezTo>
                  <a:cubicBezTo>
                    <a:pt x="0" y="1763"/>
                    <a:pt x="487" y="2250"/>
                    <a:pt x="1125" y="2250"/>
                  </a:cubicBezTo>
                  <a:cubicBezTo>
                    <a:pt x="1733" y="2250"/>
                    <a:pt x="2219" y="1763"/>
                    <a:pt x="2219" y="1125"/>
                  </a:cubicBezTo>
                  <a:cubicBezTo>
                    <a:pt x="221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20"/>
            <p:cNvSpPr/>
            <p:nvPr/>
          </p:nvSpPr>
          <p:spPr>
            <a:xfrm>
              <a:off x="8256800" y="4334988"/>
              <a:ext cx="56250" cy="56250"/>
            </a:xfrm>
            <a:custGeom>
              <a:avLst/>
              <a:gdLst/>
              <a:ahLst/>
              <a:cxnLst/>
              <a:rect l="l" t="t" r="r" b="b"/>
              <a:pathLst>
                <a:path w="2250" h="2250" extrusionOk="0">
                  <a:moveTo>
                    <a:pt x="1125" y="1"/>
                  </a:moveTo>
                  <a:cubicBezTo>
                    <a:pt x="517" y="1"/>
                    <a:pt x="0" y="487"/>
                    <a:pt x="0" y="1125"/>
                  </a:cubicBezTo>
                  <a:cubicBezTo>
                    <a:pt x="0" y="1733"/>
                    <a:pt x="517" y="2250"/>
                    <a:pt x="1125" y="2250"/>
                  </a:cubicBezTo>
                  <a:cubicBezTo>
                    <a:pt x="1733" y="2250"/>
                    <a:pt x="2249" y="1733"/>
                    <a:pt x="2249" y="1125"/>
                  </a:cubicBezTo>
                  <a:cubicBezTo>
                    <a:pt x="224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20"/>
            <p:cNvSpPr/>
            <p:nvPr/>
          </p:nvSpPr>
          <p:spPr>
            <a:xfrm>
              <a:off x="7537175" y="4343713"/>
              <a:ext cx="56250" cy="56250"/>
            </a:xfrm>
            <a:custGeom>
              <a:avLst/>
              <a:gdLst/>
              <a:ahLst/>
              <a:cxnLst/>
              <a:rect l="l" t="t" r="r" b="b"/>
              <a:pathLst>
                <a:path w="2250" h="2250" extrusionOk="0">
                  <a:moveTo>
                    <a:pt x="1125" y="1"/>
                  </a:moveTo>
                  <a:cubicBezTo>
                    <a:pt x="517" y="1"/>
                    <a:pt x="0" y="487"/>
                    <a:pt x="0" y="1125"/>
                  </a:cubicBezTo>
                  <a:cubicBezTo>
                    <a:pt x="0" y="1733"/>
                    <a:pt x="517" y="2250"/>
                    <a:pt x="1125" y="2250"/>
                  </a:cubicBezTo>
                  <a:cubicBezTo>
                    <a:pt x="1733" y="2250"/>
                    <a:pt x="2249" y="1733"/>
                    <a:pt x="2249" y="1125"/>
                  </a:cubicBezTo>
                  <a:cubicBezTo>
                    <a:pt x="224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20"/>
            <p:cNvSpPr/>
            <p:nvPr/>
          </p:nvSpPr>
          <p:spPr>
            <a:xfrm>
              <a:off x="6097925" y="4339350"/>
              <a:ext cx="56250" cy="56250"/>
            </a:xfrm>
            <a:custGeom>
              <a:avLst/>
              <a:gdLst/>
              <a:ahLst/>
              <a:cxnLst/>
              <a:rect l="l" t="t" r="r" b="b"/>
              <a:pathLst>
                <a:path w="2250" h="2250" extrusionOk="0">
                  <a:moveTo>
                    <a:pt x="1125" y="0"/>
                  </a:moveTo>
                  <a:cubicBezTo>
                    <a:pt x="517" y="0"/>
                    <a:pt x="0" y="517"/>
                    <a:pt x="0" y="1125"/>
                  </a:cubicBezTo>
                  <a:cubicBezTo>
                    <a:pt x="0" y="1733"/>
                    <a:pt x="517" y="2249"/>
                    <a:pt x="1125" y="2249"/>
                  </a:cubicBezTo>
                  <a:cubicBezTo>
                    <a:pt x="1733" y="2249"/>
                    <a:pt x="2249" y="1733"/>
                    <a:pt x="2249" y="1125"/>
                  </a:cubicBezTo>
                  <a:cubicBezTo>
                    <a:pt x="224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20"/>
            <p:cNvSpPr/>
            <p:nvPr/>
          </p:nvSpPr>
          <p:spPr>
            <a:xfrm>
              <a:off x="6817550" y="4339350"/>
              <a:ext cx="56250" cy="56250"/>
            </a:xfrm>
            <a:custGeom>
              <a:avLst/>
              <a:gdLst/>
              <a:ahLst/>
              <a:cxnLst/>
              <a:rect l="l" t="t" r="r" b="b"/>
              <a:pathLst>
                <a:path w="2250" h="2250" extrusionOk="0">
                  <a:moveTo>
                    <a:pt x="1125" y="0"/>
                  </a:moveTo>
                  <a:cubicBezTo>
                    <a:pt x="517" y="0"/>
                    <a:pt x="0" y="517"/>
                    <a:pt x="0" y="1125"/>
                  </a:cubicBezTo>
                  <a:cubicBezTo>
                    <a:pt x="0" y="1763"/>
                    <a:pt x="517" y="2250"/>
                    <a:pt x="1125" y="2250"/>
                  </a:cubicBezTo>
                  <a:cubicBezTo>
                    <a:pt x="1733" y="2250"/>
                    <a:pt x="2249" y="1763"/>
                    <a:pt x="2249" y="1125"/>
                  </a:cubicBezTo>
                  <a:cubicBezTo>
                    <a:pt x="224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20"/>
            <p:cNvSpPr/>
            <p:nvPr/>
          </p:nvSpPr>
          <p:spPr>
            <a:xfrm>
              <a:off x="8113175" y="4334988"/>
              <a:ext cx="55500" cy="56250"/>
            </a:xfrm>
            <a:custGeom>
              <a:avLst/>
              <a:gdLst/>
              <a:ahLst/>
              <a:cxnLst/>
              <a:rect l="l" t="t" r="r" b="b"/>
              <a:pathLst>
                <a:path w="2220" h="2250" extrusionOk="0">
                  <a:moveTo>
                    <a:pt x="1125" y="1"/>
                  </a:moveTo>
                  <a:cubicBezTo>
                    <a:pt x="487" y="1"/>
                    <a:pt x="0" y="487"/>
                    <a:pt x="0" y="1125"/>
                  </a:cubicBezTo>
                  <a:cubicBezTo>
                    <a:pt x="0" y="1733"/>
                    <a:pt x="487" y="2250"/>
                    <a:pt x="1125" y="2250"/>
                  </a:cubicBezTo>
                  <a:cubicBezTo>
                    <a:pt x="1733" y="2250"/>
                    <a:pt x="2219" y="1733"/>
                    <a:pt x="2219" y="1125"/>
                  </a:cubicBezTo>
                  <a:cubicBezTo>
                    <a:pt x="221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20"/>
            <p:cNvSpPr/>
            <p:nvPr/>
          </p:nvSpPr>
          <p:spPr>
            <a:xfrm>
              <a:off x="7393550" y="4343713"/>
              <a:ext cx="55500" cy="56250"/>
            </a:xfrm>
            <a:custGeom>
              <a:avLst/>
              <a:gdLst/>
              <a:ahLst/>
              <a:cxnLst/>
              <a:rect l="l" t="t" r="r" b="b"/>
              <a:pathLst>
                <a:path w="2220" h="2250" extrusionOk="0">
                  <a:moveTo>
                    <a:pt x="1125" y="1"/>
                  </a:moveTo>
                  <a:cubicBezTo>
                    <a:pt x="487" y="1"/>
                    <a:pt x="0" y="487"/>
                    <a:pt x="0" y="1125"/>
                  </a:cubicBezTo>
                  <a:cubicBezTo>
                    <a:pt x="0" y="1733"/>
                    <a:pt x="487" y="2250"/>
                    <a:pt x="1125" y="2250"/>
                  </a:cubicBezTo>
                  <a:cubicBezTo>
                    <a:pt x="1733" y="2250"/>
                    <a:pt x="2219" y="1733"/>
                    <a:pt x="2219" y="1125"/>
                  </a:cubicBezTo>
                  <a:cubicBezTo>
                    <a:pt x="2219" y="487"/>
                    <a:pt x="1733" y="1"/>
                    <a:pt x="1125"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20"/>
            <p:cNvSpPr/>
            <p:nvPr/>
          </p:nvSpPr>
          <p:spPr>
            <a:xfrm>
              <a:off x="5954300" y="4339350"/>
              <a:ext cx="55500" cy="56250"/>
            </a:xfrm>
            <a:custGeom>
              <a:avLst/>
              <a:gdLst/>
              <a:ahLst/>
              <a:cxnLst/>
              <a:rect l="l" t="t" r="r" b="b"/>
              <a:pathLst>
                <a:path w="2220" h="2250" extrusionOk="0">
                  <a:moveTo>
                    <a:pt x="1125" y="0"/>
                  </a:moveTo>
                  <a:cubicBezTo>
                    <a:pt x="487" y="0"/>
                    <a:pt x="0" y="517"/>
                    <a:pt x="0" y="1125"/>
                  </a:cubicBezTo>
                  <a:cubicBezTo>
                    <a:pt x="0" y="1733"/>
                    <a:pt x="487" y="2249"/>
                    <a:pt x="1125" y="2249"/>
                  </a:cubicBezTo>
                  <a:cubicBezTo>
                    <a:pt x="1733" y="2249"/>
                    <a:pt x="2219" y="1733"/>
                    <a:pt x="2219" y="1125"/>
                  </a:cubicBezTo>
                  <a:cubicBezTo>
                    <a:pt x="221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20"/>
            <p:cNvSpPr/>
            <p:nvPr/>
          </p:nvSpPr>
          <p:spPr>
            <a:xfrm>
              <a:off x="6673925" y="4339350"/>
              <a:ext cx="55500" cy="56250"/>
            </a:xfrm>
            <a:custGeom>
              <a:avLst/>
              <a:gdLst/>
              <a:ahLst/>
              <a:cxnLst/>
              <a:rect l="l" t="t" r="r" b="b"/>
              <a:pathLst>
                <a:path w="2220" h="2250" extrusionOk="0">
                  <a:moveTo>
                    <a:pt x="1125" y="0"/>
                  </a:moveTo>
                  <a:cubicBezTo>
                    <a:pt x="487" y="0"/>
                    <a:pt x="0" y="517"/>
                    <a:pt x="0" y="1125"/>
                  </a:cubicBezTo>
                  <a:cubicBezTo>
                    <a:pt x="0" y="1763"/>
                    <a:pt x="487" y="2250"/>
                    <a:pt x="1125" y="2250"/>
                  </a:cubicBezTo>
                  <a:cubicBezTo>
                    <a:pt x="1733" y="2250"/>
                    <a:pt x="2219" y="1763"/>
                    <a:pt x="2219" y="1125"/>
                  </a:cubicBezTo>
                  <a:cubicBezTo>
                    <a:pt x="2219" y="517"/>
                    <a:pt x="1733" y="0"/>
                    <a:pt x="1125" y="0"/>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five columns">
  <p:cSld name="CUSTOM_13">
    <p:spTree>
      <p:nvGrpSpPr>
        <p:cNvPr id="1" name="Shape 715"/>
        <p:cNvGrpSpPr/>
        <p:nvPr/>
      </p:nvGrpSpPr>
      <p:grpSpPr>
        <a:xfrm>
          <a:off x="0" y="0"/>
          <a:ext cx="0" cy="0"/>
          <a:chOff x="0" y="0"/>
          <a:chExt cx="0" cy="0"/>
        </a:xfrm>
      </p:grpSpPr>
      <p:sp>
        <p:nvSpPr>
          <p:cNvPr id="716" name="Google Shape;716;p25"/>
          <p:cNvSpPr txBox="1">
            <a:spLocks noGrp="1"/>
          </p:cNvSpPr>
          <p:nvPr>
            <p:ph type="subTitle" idx="1"/>
          </p:nvPr>
        </p:nvSpPr>
        <p:spPr>
          <a:xfrm>
            <a:off x="1183284" y="2143345"/>
            <a:ext cx="2042700" cy="5727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17" name="Google Shape;717;p25"/>
          <p:cNvSpPr txBox="1">
            <a:spLocks noGrp="1"/>
          </p:cNvSpPr>
          <p:nvPr>
            <p:ph type="subTitle" idx="2"/>
          </p:nvPr>
        </p:nvSpPr>
        <p:spPr>
          <a:xfrm>
            <a:off x="3543710" y="2143345"/>
            <a:ext cx="2042700" cy="5727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18" name="Google Shape;718;p25"/>
          <p:cNvSpPr txBox="1">
            <a:spLocks noGrp="1"/>
          </p:cNvSpPr>
          <p:nvPr>
            <p:ph type="subTitle" idx="3"/>
          </p:nvPr>
        </p:nvSpPr>
        <p:spPr>
          <a:xfrm>
            <a:off x="5922225" y="2143345"/>
            <a:ext cx="2038500" cy="5727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19" name="Google Shape;719;p25"/>
          <p:cNvSpPr txBox="1">
            <a:spLocks noGrp="1"/>
          </p:cNvSpPr>
          <p:nvPr>
            <p:ph type="subTitle" idx="4"/>
          </p:nvPr>
        </p:nvSpPr>
        <p:spPr>
          <a:xfrm>
            <a:off x="2361119" y="3522197"/>
            <a:ext cx="2042700" cy="5727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20" name="Google Shape;720;p25"/>
          <p:cNvSpPr txBox="1">
            <a:spLocks noGrp="1"/>
          </p:cNvSpPr>
          <p:nvPr>
            <p:ph type="subTitle" idx="5"/>
          </p:nvPr>
        </p:nvSpPr>
        <p:spPr>
          <a:xfrm>
            <a:off x="4730585" y="3522197"/>
            <a:ext cx="2042700" cy="5727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21" name="Google Shape;721;p25"/>
          <p:cNvSpPr txBox="1">
            <a:spLocks noGrp="1"/>
          </p:cNvSpPr>
          <p:nvPr>
            <p:ph type="subTitle" idx="6"/>
          </p:nvPr>
        </p:nvSpPr>
        <p:spPr>
          <a:xfrm>
            <a:off x="1179000" y="1789600"/>
            <a:ext cx="2042700" cy="4953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000">
                <a:latin typeface="Poppins Medium"/>
                <a:ea typeface="Poppins Medium"/>
                <a:cs typeface="Poppins Medium"/>
                <a:sym typeface="Poppins Medium"/>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722" name="Google Shape;722;p25"/>
          <p:cNvSpPr txBox="1">
            <a:spLocks noGrp="1"/>
          </p:cNvSpPr>
          <p:nvPr>
            <p:ph type="subTitle" idx="7"/>
          </p:nvPr>
        </p:nvSpPr>
        <p:spPr>
          <a:xfrm>
            <a:off x="3543710" y="1789600"/>
            <a:ext cx="2042700" cy="4953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000">
                <a:latin typeface="Poppins Medium"/>
                <a:ea typeface="Poppins Medium"/>
                <a:cs typeface="Poppins Medium"/>
                <a:sym typeface="Poppins Medium"/>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723" name="Google Shape;723;p25"/>
          <p:cNvSpPr txBox="1">
            <a:spLocks noGrp="1"/>
          </p:cNvSpPr>
          <p:nvPr>
            <p:ph type="subTitle" idx="8"/>
          </p:nvPr>
        </p:nvSpPr>
        <p:spPr>
          <a:xfrm>
            <a:off x="5926500" y="1789600"/>
            <a:ext cx="2038500" cy="4953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000">
                <a:latin typeface="Poppins Medium"/>
                <a:ea typeface="Poppins Medium"/>
                <a:cs typeface="Poppins Medium"/>
                <a:sym typeface="Poppins Medium"/>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724" name="Google Shape;724;p25"/>
          <p:cNvSpPr txBox="1">
            <a:spLocks noGrp="1"/>
          </p:cNvSpPr>
          <p:nvPr>
            <p:ph type="subTitle" idx="9"/>
          </p:nvPr>
        </p:nvSpPr>
        <p:spPr>
          <a:xfrm>
            <a:off x="2356835" y="3163950"/>
            <a:ext cx="2042700" cy="4953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000">
                <a:latin typeface="Poppins Medium"/>
                <a:ea typeface="Poppins Medium"/>
                <a:cs typeface="Poppins Medium"/>
                <a:sym typeface="Poppins Medium"/>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725" name="Google Shape;725;p25"/>
          <p:cNvSpPr txBox="1">
            <a:spLocks noGrp="1"/>
          </p:cNvSpPr>
          <p:nvPr>
            <p:ph type="subTitle" idx="13"/>
          </p:nvPr>
        </p:nvSpPr>
        <p:spPr>
          <a:xfrm>
            <a:off x="4730585" y="3163950"/>
            <a:ext cx="2042700" cy="4953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000">
                <a:latin typeface="Poppins Medium"/>
                <a:ea typeface="Poppins Medium"/>
                <a:cs typeface="Poppins Medium"/>
                <a:sym typeface="Poppins Medium"/>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726" name="Google Shape;726;p25"/>
          <p:cNvSpPr txBox="1">
            <a:spLocks noGrp="1"/>
          </p:cNvSpPr>
          <p:nvPr>
            <p:ph type="title"/>
          </p:nvPr>
        </p:nvSpPr>
        <p:spPr>
          <a:xfrm>
            <a:off x="872100" y="539500"/>
            <a:ext cx="7399800" cy="57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3000">
                <a:latin typeface="Poppins Medium"/>
                <a:ea typeface="Poppins Medium"/>
                <a:cs typeface="Poppins Medium"/>
                <a:sym typeface="Poppins Medium"/>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727" name="Google Shape;727;p25"/>
          <p:cNvGrpSpPr/>
          <p:nvPr/>
        </p:nvGrpSpPr>
        <p:grpSpPr>
          <a:xfrm flipH="1">
            <a:off x="2327254" y="4599425"/>
            <a:ext cx="4489475" cy="193775"/>
            <a:chOff x="1784500" y="1867350"/>
            <a:chExt cx="4489475" cy="193775"/>
          </a:xfrm>
        </p:grpSpPr>
        <p:sp>
          <p:nvSpPr>
            <p:cNvPr id="728" name="Google Shape;728;p25"/>
            <p:cNvSpPr/>
            <p:nvPr/>
          </p:nvSpPr>
          <p:spPr>
            <a:xfrm>
              <a:off x="1784500" y="1963850"/>
              <a:ext cx="3982625" cy="25"/>
            </a:xfrm>
            <a:custGeom>
              <a:avLst/>
              <a:gdLst/>
              <a:ahLst/>
              <a:cxnLst/>
              <a:rect l="l" t="t" r="r" b="b"/>
              <a:pathLst>
                <a:path w="159305" h="1" fill="none" extrusionOk="0">
                  <a:moveTo>
                    <a:pt x="0" y="0"/>
                  </a:moveTo>
                  <a:lnTo>
                    <a:pt x="159304" y="0"/>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25"/>
            <p:cNvSpPr/>
            <p:nvPr/>
          </p:nvSpPr>
          <p:spPr>
            <a:xfrm>
              <a:off x="4679675" y="2061100"/>
              <a:ext cx="1594300" cy="25"/>
            </a:xfrm>
            <a:custGeom>
              <a:avLst/>
              <a:gdLst/>
              <a:ahLst/>
              <a:cxnLst/>
              <a:rect l="l" t="t" r="r" b="b"/>
              <a:pathLst>
                <a:path w="63772" h="1" fill="none" extrusionOk="0">
                  <a:moveTo>
                    <a:pt x="1" y="1"/>
                  </a:moveTo>
                  <a:lnTo>
                    <a:pt x="63771" y="1"/>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25"/>
            <p:cNvSpPr/>
            <p:nvPr/>
          </p:nvSpPr>
          <p:spPr>
            <a:xfrm>
              <a:off x="3817200" y="1867350"/>
              <a:ext cx="2104925" cy="25"/>
            </a:xfrm>
            <a:custGeom>
              <a:avLst/>
              <a:gdLst/>
              <a:ahLst/>
              <a:cxnLst/>
              <a:rect l="l" t="t" r="r" b="b"/>
              <a:pathLst>
                <a:path w="84197" h="1" fill="none" extrusionOk="0">
                  <a:moveTo>
                    <a:pt x="1" y="0"/>
                  </a:moveTo>
                  <a:lnTo>
                    <a:pt x="84197" y="0"/>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 name="Google Shape;731;p25"/>
          <p:cNvGrpSpPr/>
          <p:nvPr/>
        </p:nvGrpSpPr>
        <p:grpSpPr>
          <a:xfrm rot="10800000" flipH="1">
            <a:off x="7381130" y="-502690"/>
            <a:ext cx="3382300" cy="1993950"/>
            <a:chOff x="1317925" y="2802775"/>
            <a:chExt cx="3382300" cy="1993950"/>
          </a:xfrm>
        </p:grpSpPr>
        <p:sp>
          <p:nvSpPr>
            <p:cNvPr id="732" name="Google Shape;732;p25"/>
            <p:cNvSpPr/>
            <p:nvPr/>
          </p:nvSpPr>
          <p:spPr>
            <a:xfrm>
              <a:off x="1317925" y="2802775"/>
              <a:ext cx="2000050" cy="1993950"/>
            </a:xfrm>
            <a:custGeom>
              <a:avLst/>
              <a:gdLst/>
              <a:ahLst/>
              <a:cxnLst/>
              <a:rect l="l" t="t" r="r" b="b"/>
              <a:pathLst>
                <a:path w="80002" h="79758" fill="none" extrusionOk="0">
                  <a:moveTo>
                    <a:pt x="80002" y="0"/>
                  </a:moveTo>
                  <a:lnTo>
                    <a:pt x="0"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25"/>
            <p:cNvSpPr/>
            <p:nvPr/>
          </p:nvSpPr>
          <p:spPr>
            <a:xfrm>
              <a:off x="1444050" y="2802775"/>
              <a:ext cx="1999325" cy="1993950"/>
            </a:xfrm>
            <a:custGeom>
              <a:avLst/>
              <a:gdLst/>
              <a:ahLst/>
              <a:cxnLst/>
              <a:rect l="l" t="t" r="r" b="b"/>
              <a:pathLst>
                <a:path w="79973" h="79758" fill="none" extrusionOk="0">
                  <a:moveTo>
                    <a:pt x="79972" y="0"/>
                  </a:moveTo>
                  <a:lnTo>
                    <a:pt x="1"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25"/>
            <p:cNvSpPr/>
            <p:nvPr/>
          </p:nvSpPr>
          <p:spPr>
            <a:xfrm>
              <a:off x="1569450" y="2802775"/>
              <a:ext cx="2000050" cy="1993950"/>
            </a:xfrm>
            <a:custGeom>
              <a:avLst/>
              <a:gdLst/>
              <a:ahLst/>
              <a:cxnLst/>
              <a:rect l="l" t="t" r="r" b="b"/>
              <a:pathLst>
                <a:path w="80002" h="79758" fill="none" extrusionOk="0">
                  <a:moveTo>
                    <a:pt x="80002" y="0"/>
                  </a:moveTo>
                  <a:lnTo>
                    <a:pt x="0"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25"/>
            <p:cNvSpPr/>
            <p:nvPr/>
          </p:nvSpPr>
          <p:spPr>
            <a:xfrm>
              <a:off x="1695575" y="2802775"/>
              <a:ext cx="1999325" cy="1993950"/>
            </a:xfrm>
            <a:custGeom>
              <a:avLst/>
              <a:gdLst/>
              <a:ahLst/>
              <a:cxnLst/>
              <a:rect l="l" t="t" r="r" b="b"/>
              <a:pathLst>
                <a:path w="79973" h="79758" fill="none" extrusionOk="0">
                  <a:moveTo>
                    <a:pt x="79972" y="0"/>
                  </a:moveTo>
                  <a:lnTo>
                    <a:pt x="1"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25"/>
            <p:cNvSpPr/>
            <p:nvPr/>
          </p:nvSpPr>
          <p:spPr>
            <a:xfrm>
              <a:off x="1820975" y="2802775"/>
              <a:ext cx="2000050" cy="1993950"/>
            </a:xfrm>
            <a:custGeom>
              <a:avLst/>
              <a:gdLst/>
              <a:ahLst/>
              <a:cxnLst/>
              <a:rect l="l" t="t" r="r" b="b"/>
              <a:pathLst>
                <a:path w="80002" h="79758" fill="none" extrusionOk="0">
                  <a:moveTo>
                    <a:pt x="80002" y="0"/>
                  </a:moveTo>
                  <a:lnTo>
                    <a:pt x="0"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25"/>
            <p:cNvSpPr/>
            <p:nvPr/>
          </p:nvSpPr>
          <p:spPr>
            <a:xfrm>
              <a:off x="1946350" y="2802775"/>
              <a:ext cx="2000075" cy="1993950"/>
            </a:xfrm>
            <a:custGeom>
              <a:avLst/>
              <a:gdLst/>
              <a:ahLst/>
              <a:cxnLst/>
              <a:rect l="l" t="t" r="r" b="b"/>
              <a:pathLst>
                <a:path w="80003" h="79758" fill="none" extrusionOk="0">
                  <a:moveTo>
                    <a:pt x="80002" y="0"/>
                  </a:moveTo>
                  <a:lnTo>
                    <a:pt x="1"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25"/>
            <p:cNvSpPr/>
            <p:nvPr/>
          </p:nvSpPr>
          <p:spPr>
            <a:xfrm>
              <a:off x="2072500" y="2802775"/>
              <a:ext cx="1999300" cy="1993950"/>
            </a:xfrm>
            <a:custGeom>
              <a:avLst/>
              <a:gdLst/>
              <a:ahLst/>
              <a:cxnLst/>
              <a:rect l="l" t="t" r="r" b="b"/>
              <a:pathLst>
                <a:path w="79972" h="79758" fill="none" extrusionOk="0">
                  <a:moveTo>
                    <a:pt x="79971" y="0"/>
                  </a:moveTo>
                  <a:lnTo>
                    <a:pt x="0"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25"/>
            <p:cNvSpPr/>
            <p:nvPr/>
          </p:nvSpPr>
          <p:spPr>
            <a:xfrm>
              <a:off x="2197875" y="2802775"/>
              <a:ext cx="2000050" cy="1993950"/>
            </a:xfrm>
            <a:custGeom>
              <a:avLst/>
              <a:gdLst/>
              <a:ahLst/>
              <a:cxnLst/>
              <a:rect l="l" t="t" r="r" b="b"/>
              <a:pathLst>
                <a:path w="80002" h="79758" fill="none" extrusionOk="0">
                  <a:moveTo>
                    <a:pt x="80002" y="0"/>
                  </a:moveTo>
                  <a:lnTo>
                    <a:pt x="1"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25"/>
            <p:cNvSpPr/>
            <p:nvPr/>
          </p:nvSpPr>
          <p:spPr>
            <a:xfrm>
              <a:off x="2323250" y="2802775"/>
              <a:ext cx="2000075" cy="1993950"/>
            </a:xfrm>
            <a:custGeom>
              <a:avLst/>
              <a:gdLst/>
              <a:ahLst/>
              <a:cxnLst/>
              <a:rect l="l" t="t" r="r" b="b"/>
              <a:pathLst>
                <a:path w="80003" h="79758" fill="none" extrusionOk="0">
                  <a:moveTo>
                    <a:pt x="80002" y="0"/>
                  </a:moveTo>
                  <a:lnTo>
                    <a:pt x="1"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25"/>
            <p:cNvSpPr/>
            <p:nvPr/>
          </p:nvSpPr>
          <p:spPr>
            <a:xfrm>
              <a:off x="2449400" y="2802775"/>
              <a:ext cx="1999300" cy="1993950"/>
            </a:xfrm>
            <a:custGeom>
              <a:avLst/>
              <a:gdLst/>
              <a:ahLst/>
              <a:cxnLst/>
              <a:rect l="l" t="t" r="r" b="b"/>
              <a:pathLst>
                <a:path w="79972" h="79758" fill="none" extrusionOk="0">
                  <a:moveTo>
                    <a:pt x="79972" y="0"/>
                  </a:moveTo>
                  <a:lnTo>
                    <a:pt x="0"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25"/>
            <p:cNvSpPr/>
            <p:nvPr/>
          </p:nvSpPr>
          <p:spPr>
            <a:xfrm>
              <a:off x="2574775" y="2802775"/>
              <a:ext cx="2000075" cy="1993950"/>
            </a:xfrm>
            <a:custGeom>
              <a:avLst/>
              <a:gdLst/>
              <a:ahLst/>
              <a:cxnLst/>
              <a:rect l="l" t="t" r="r" b="b"/>
              <a:pathLst>
                <a:path w="80003" h="79758" fill="none" extrusionOk="0">
                  <a:moveTo>
                    <a:pt x="80002" y="0"/>
                  </a:moveTo>
                  <a:lnTo>
                    <a:pt x="1"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25"/>
            <p:cNvSpPr/>
            <p:nvPr/>
          </p:nvSpPr>
          <p:spPr>
            <a:xfrm>
              <a:off x="2700175" y="2802775"/>
              <a:ext cx="2000050" cy="1993950"/>
            </a:xfrm>
            <a:custGeom>
              <a:avLst/>
              <a:gdLst/>
              <a:ahLst/>
              <a:cxnLst/>
              <a:rect l="l" t="t" r="r" b="b"/>
              <a:pathLst>
                <a:path w="80002" h="79758" fill="none" extrusionOk="0">
                  <a:moveTo>
                    <a:pt x="80002" y="0"/>
                  </a:moveTo>
                  <a:lnTo>
                    <a:pt x="0" y="79758"/>
                  </a:lnTo>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 name="Google Shape;744;p25"/>
          <p:cNvGrpSpPr/>
          <p:nvPr/>
        </p:nvGrpSpPr>
        <p:grpSpPr>
          <a:xfrm>
            <a:off x="-1021726" y="0"/>
            <a:ext cx="1734954" cy="1734954"/>
            <a:chOff x="6340050" y="754850"/>
            <a:chExt cx="1595800" cy="1595800"/>
          </a:xfrm>
        </p:grpSpPr>
        <p:sp>
          <p:nvSpPr>
            <p:cNvPr id="745" name="Google Shape;745;p25"/>
            <p:cNvSpPr/>
            <p:nvPr/>
          </p:nvSpPr>
          <p:spPr>
            <a:xfrm>
              <a:off x="6517100" y="931925"/>
              <a:ext cx="1240925" cy="1241675"/>
            </a:xfrm>
            <a:custGeom>
              <a:avLst/>
              <a:gdLst/>
              <a:ahLst/>
              <a:cxnLst/>
              <a:rect l="l" t="t" r="r" b="b"/>
              <a:pathLst>
                <a:path w="49637" h="49667" extrusionOk="0">
                  <a:moveTo>
                    <a:pt x="24834" y="16870"/>
                  </a:moveTo>
                  <a:cubicBezTo>
                    <a:pt x="29211" y="16870"/>
                    <a:pt x="32798" y="20426"/>
                    <a:pt x="32798" y="24833"/>
                  </a:cubicBezTo>
                  <a:cubicBezTo>
                    <a:pt x="32798" y="29241"/>
                    <a:pt x="29211" y="32797"/>
                    <a:pt x="24834" y="32797"/>
                  </a:cubicBezTo>
                  <a:cubicBezTo>
                    <a:pt x="20427" y="32797"/>
                    <a:pt x="16840" y="29241"/>
                    <a:pt x="16840" y="24833"/>
                  </a:cubicBezTo>
                  <a:cubicBezTo>
                    <a:pt x="16840" y="20426"/>
                    <a:pt x="20427" y="16870"/>
                    <a:pt x="24834" y="16870"/>
                  </a:cubicBezTo>
                  <a:close/>
                  <a:moveTo>
                    <a:pt x="24834" y="0"/>
                  </a:moveTo>
                  <a:cubicBezTo>
                    <a:pt x="11095" y="0"/>
                    <a:pt x="1" y="11125"/>
                    <a:pt x="1" y="24833"/>
                  </a:cubicBezTo>
                  <a:cubicBezTo>
                    <a:pt x="1" y="38542"/>
                    <a:pt x="11126" y="49666"/>
                    <a:pt x="24834" y="49666"/>
                  </a:cubicBezTo>
                  <a:cubicBezTo>
                    <a:pt x="38542" y="49666"/>
                    <a:pt x="49637" y="38542"/>
                    <a:pt x="49637" y="24833"/>
                  </a:cubicBezTo>
                  <a:cubicBezTo>
                    <a:pt x="49637" y="11125"/>
                    <a:pt x="38542" y="0"/>
                    <a:pt x="248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25"/>
            <p:cNvSpPr/>
            <p:nvPr/>
          </p:nvSpPr>
          <p:spPr>
            <a:xfrm>
              <a:off x="6340050" y="754850"/>
              <a:ext cx="1595800" cy="1595800"/>
            </a:xfrm>
            <a:custGeom>
              <a:avLst/>
              <a:gdLst/>
              <a:ahLst/>
              <a:cxnLst/>
              <a:rect l="l" t="t" r="r" b="b"/>
              <a:pathLst>
                <a:path w="63832" h="63832" fill="none" extrusionOk="0">
                  <a:moveTo>
                    <a:pt x="31916" y="1"/>
                  </a:moveTo>
                  <a:cubicBezTo>
                    <a:pt x="14286" y="1"/>
                    <a:pt x="0" y="14287"/>
                    <a:pt x="0" y="31916"/>
                  </a:cubicBezTo>
                  <a:cubicBezTo>
                    <a:pt x="0" y="49546"/>
                    <a:pt x="14286" y="63832"/>
                    <a:pt x="31916" y="63832"/>
                  </a:cubicBezTo>
                  <a:cubicBezTo>
                    <a:pt x="49515" y="63832"/>
                    <a:pt x="63831" y="49546"/>
                    <a:pt x="63831" y="31916"/>
                  </a:cubicBezTo>
                  <a:cubicBezTo>
                    <a:pt x="63831" y="14287"/>
                    <a:pt x="49515" y="1"/>
                    <a:pt x="31916" y="1"/>
                  </a:cubicBezTo>
                  <a:close/>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25"/>
            <p:cNvSpPr/>
            <p:nvPr/>
          </p:nvSpPr>
          <p:spPr>
            <a:xfrm>
              <a:off x="6781550" y="1196350"/>
              <a:ext cx="712050" cy="712050"/>
            </a:xfrm>
            <a:custGeom>
              <a:avLst/>
              <a:gdLst/>
              <a:ahLst/>
              <a:cxnLst/>
              <a:rect l="l" t="t" r="r" b="b"/>
              <a:pathLst>
                <a:path w="28482" h="28482" extrusionOk="0">
                  <a:moveTo>
                    <a:pt x="14256" y="9667"/>
                  </a:moveTo>
                  <a:cubicBezTo>
                    <a:pt x="16779" y="9667"/>
                    <a:pt x="18815" y="11733"/>
                    <a:pt x="18815" y="14256"/>
                  </a:cubicBezTo>
                  <a:cubicBezTo>
                    <a:pt x="18815" y="16779"/>
                    <a:pt x="16779" y="18816"/>
                    <a:pt x="14256" y="18816"/>
                  </a:cubicBezTo>
                  <a:cubicBezTo>
                    <a:pt x="11703" y="18816"/>
                    <a:pt x="9666" y="16779"/>
                    <a:pt x="9666" y="14256"/>
                  </a:cubicBezTo>
                  <a:cubicBezTo>
                    <a:pt x="9666" y="11733"/>
                    <a:pt x="11703" y="9667"/>
                    <a:pt x="14256" y="9667"/>
                  </a:cubicBezTo>
                  <a:close/>
                  <a:moveTo>
                    <a:pt x="14256" y="1"/>
                  </a:moveTo>
                  <a:cubicBezTo>
                    <a:pt x="6384" y="1"/>
                    <a:pt x="0" y="6384"/>
                    <a:pt x="0" y="14256"/>
                  </a:cubicBezTo>
                  <a:cubicBezTo>
                    <a:pt x="0" y="22129"/>
                    <a:pt x="6384" y="28481"/>
                    <a:pt x="14256" y="28481"/>
                  </a:cubicBezTo>
                  <a:cubicBezTo>
                    <a:pt x="22098" y="28481"/>
                    <a:pt x="28481" y="22129"/>
                    <a:pt x="28481" y="14256"/>
                  </a:cubicBezTo>
                  <a:cubicBezTo>
                    <a:pt x="28481" y="6384"/>
                    <a:pt x="22098" y="1"/>
                    <a:pt x="142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539500"/>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500"/>
              <a:buFont typeface="Poppins SemiBold"/>
              <a:buNone/>
              <a:defRPr sz="3500">
                <a:solidFill>
                  <a:schemeClr val="dk1"/>
                </a:solidFill>
                <a:latin typeface="Poppins SemiBold"/>
                <a:ea typeface="Poppins SemiBold"/>
                <a:cs typeface="Poppins SemiBold"/>
                <a:sym typeface="Poppins SemiBold"/>
              </a:defRPr>
            </a:lvl1pPr>
            <a:lvl2pPr lvl="1" rtl="0">
              <a:spcBef>
                <a:spcPts val="0"/>
              </a:spcBef>
              <a:spcAft>
                <a:spcPts val="0"/>
              </a:spcAft>
              <a:buClr>
                <a:schemeClr val="dk1"/>
              </a:buClr>
              <a:buSzPts val="3500"/>
              <a:buFont typeface="Poppins SemiBold"/>
              <a:buNone/>
              <a:defRPr sz="3500">
                <a:solidFill>
                  <a:schemeClr val="dk1"/>
                </a:solidFill>
                <a:latin typeface="Poppins SemiBold"/>
                <a:ea typeface="Poppins SemiBold"/>
                <a:cs typeface="Poppins SemiBold"/>
                <a:sym typeface="Poppins SemiBold"/>
              </a:defRPr>
            </a:lvl2pPr>
            <a:lvl3pPr lvl="2" rtl="0">
              <a:spcBef>
                <a:spcPts val="0"/>
              </a:spcBef>
              <a:spcAft>
                <a:spcPts val="0"/>
              </a:spcAft>
              <a:buClr>
                <a:schemeClr val="dk1"/>
              </a:buClr>
              <a:buSzPts val="3500"/>
              <a:buFont typeface="Poppins SemiBold"/>
              <a:buNone/>
              <a:defRPr sz="3500">
                <a:solidFill>
                  <a:schemeClr val="dk1"/>
                </a:solidFill>
                <a:latin typeface="Poppins SemiBold"/>
                <a:ea typeface="Poppins SemiBold"/>
                <a:cs typeface="Poppins SemiBold"/>
                <a:sym typeface="Poppins SemiBold"/>
              </a:defRPr>
            </a:lvl3pPr>
            <a:lvl4pPr lvl="3" rtl="0">
              <a:spcBef>
                <a:spcPts val="0"/>
              </a:spcBef>
              <a:spcAft>
                <a:spcPts val="0"/>
              </a:spcAft>
              <a:buClr>
                <a:schemeClr val="dk1"/>
              </a:buClr>
              <a:buSzPts val="3500"/>
              <a:buFont typeface="Poppins SemiBold"/>
              <a:buNone/>
              <a:defRPr sz="3500">
                <a:solidFill>
                  <a:schemeClr val="dk1"/>
                </a:solidFill>
                <a:latin typeface="Poppins SemiBold"/>
                <a:ea typeface="Poppins SemiBold"/>
                <a:cs typeface="Poppins SemiBold"/>
                <a:sym typeface="Poppins SemiBold"/>
              </a:defRPr>
            </a:lvl4pPr>
            <a:lvl5pPr lvl="4" rtl="0">
              <a:spcBef>
                <a:spcPts val="0"/>
              </a:spcBef>
              <a:spcAft>
                <a:spcPts val="0"/>
              </a:spcAft>
              <a:buClr>
                <a:schemeClr val="dk1"/>
              </a:buClr>
              <a:buSzPts val="3500"/>
              <a:buFont typeface="Poppins SemiBold"/>
              <a:buNone/>
              <a:defRPr sz="3500">
                <a:solidFill>
                  <a:schemeClr val="dk1"/>
                </a:solidFill>
                <a:latin typeface="Poppins SemiBold"/>
                <a:ea typeface="Poppins SemiBold"/>
                <a:cs typeface="Poppins SemiBold"/>
                <a:sym typeface="Poppins SemiBold"/>
              </a:defRPr>
            </a:lvl5pPr>
            <a:lvl6pPr lvl="5" rtl="0">
              <a:spcBef>
                <a:spcPts val="0"/>
              </a:spcBef>
              <a:spcAft>
                <a:spcPts val="0"/>
              </a:spcAft>
              <a:buClr>
                <a:schemeClr val="dk1"/>
              </a:buClr>
              <a:buSzPts val="3500"/>
              <a:buFont typeface="Poppins SemiBold"/>
              <a:buNone/>
              <a:defRPr sz="3500">
                <a:solidFill>
                  <a:schemeClr val="dk1"/>
                </a:solidFill>
                <a:latin typeface="Poppins SemiBold"/>
                <a:ea typeface="Poppins SemiBold"/>
                <a:cs typeface="Poppins SemiBold"/>
                <a:sym typeface="Poppins SemiBold"/>
              </a:defRPr>
            </a:lvl6pPr>
            <a:lvl7pPr lvl="6" rtl="0">
              <a:spcBef>
                <a:spcPts val="0"/>
              </a:spcBef>
              <a:spcAft>
                <a:spcPts val="0"/>
              </a:spcAft>
              <a:buClr>
                <a:schemeClr val="dk1"/>
              </a:buClr>
              <a:buSzPts val="3500"/>
              <a:buFont typeface="Poppins SemiBold"/>
              <a:buNone/>
              <a:defRPr sz="3500">
                <a:solidFill>
                  <a:schemeClr val="dk1"/>
                </a:solidFill>
                <a:latin typeface="Poppins SemiBold"/>
                <a:ea typeface="Poppins SemiBold"/>
                <a:cs typeface="Poppins SemiBold"/>
                <a:sym typeface="Poppins SemiBold"/>
              </a:defRPr>
            </a:lvl7pPr>
            <a:lvl8pPr lvl="7" rtl="0">
              <a:spcBef>
                <a:spcPts val="0"/>
              </a:spcBef>
              <a:spcAft>
                <a:spcPts val="0"/>
              </a:spcAft>
              <a:buClr>
                <a:schemeClr val="dk1"/>
              </a:buClr>
              <a:buSzPts val="3500"/>
              <a:buFont typeface="Poppins SemiBold"/>
              <a:buNone/>
              <a:defRPr sz="3500">
                <a:solidFill>
                  <a:schemeClr val="dk1"/>
                </a:solidFill>
                <a:latin typeface="Poppins SemiBold"/>
                <a:ea typeface="Poppins SemiBold"/>
                <a:cs typeface="Poppins SemiBold"/>
                <a:sym typeface="Poppins SemiBold"/>
              </a:defRPr>
            </a:lvl8pPr>
            <a:lvl9pPr lvl="8" rtl="0">
              <a:spcBef>
                <a:spcPts val="0"/>
              </a:spcBef>
              <a:spcAft>
                <a:spcPts val="0"/>
              </a:spcAft>
              <a:buClr>
                <a:schemeClr val="dk1"/>
              </a:buClr>
              <a:buSzPts val="3500"/>
              <a:buFont typeface="Poppins SemiBold"/>
              <a:buNone/>
              <a:defRPr sz="3500">
                <a:solidFill>
                  <a:schemeClr val="dk1"/>
                </a:solidFill>
                <a:latin typeface="Poppins SemiBold"/>
                <a:ea typeface="Poppins SemiBold"/>
                <a:cs typeface="Poppins SemiBold"/>
                <a:sym typeface="Poppins SemiBold"/>
              </a:defRPr>
            </a:lvl9pPr>
          </a:lstStyle>
          <a:p>
            <a:endParaRPr/>
          </a:p>
        </p:txBody>
      </p:sp>
      <p:sp>
        <p:nvSpPr>
          <p:cNvPr id="7" name="Google Shape;7;p1"/>
          <p:cNvSpPr txBox="1">
            <a:spLocks noGrp="1"/>
          </p:cNvSpPr>
          <p:nvPr>
            <p:ph type="body" idx="1"/>
          </p:nvPr>
        </p:nvSpPr>
        <p:spPr>
          <a:xfrm>
            <a:off x="713225" y="1308450"/>
            <a:ext cx="7717500" cy="3260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1pPr>
            <a:lvl2pPr marL="914400" lvl="1" indent="-3175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2pPr>
            <a:lvl3pPr marL="1371600" lvl="2" indent="-3175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3pPr>
            <a:lvl4pPr marL="1828800" lvl="3" indent="-3175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4pPr>
            <a:lvl5pPr marL="2286000" lvl="4" indent="-3175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5pPr>
            <a:lvl6pPr marL="2743200" lvl="5" indent="-3175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6pPr>
            <a:lvl7pPr marL="3200400" lvl="6" indent="-3175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7pPr>
            <a:lvl8pPr marL="3657600" lvl="7" indent="-3175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8pPr>
            <a:lvl9pPr marL="4114800" lvl="8" indent="-3175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8" r:id="rId4"/>
    <p:sldLayoutId id="2147483659" r:id="rId5"/>
    <p:sldLayoutId id="2147483660" r:id="rId6"/>
    <p:sldLayoutId id="2147483662" r:id="rId7"/>
    <p:sldLayoutId id="2147483666" r:id="rId8"/>
    <p:sldLayoutId id="2147483671" r:id="rId9"/>
    <p:sldLayoutId id="2147483675" r:id="rId10"/>
    <p:sldLayoutId id="2147483676" r:id="rId11"/>
    <p:sldLayoutId id="2147483680" r:id="rId12"/>
    <p:sldLayoutId id="2147483684" r:id="rId13"/>
    <p:sldLayoutId id="2147483687" r:id="rId14"/>
    <p:sldLayoutId id="2147483688" r:id="rId1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p15:clr>
            <a:srgbClr val="FF0000"/>
          </p15:clr>
        </p15:guide>
        <p15:guide id="2" pos="2880">
          <p15:clr>
            <a:srgbClr val="FF0000"/>
          </p15:clr>
        </p15:guide>
        <p15:guide id="3" pos="449">
          <p15:clr>
            <a:srgbClr val="FF0000"/>
          </p15:clr>
        </p15:guide>
        <p15:guide id="4" pos="5311">
          <p15:clr>
            <a:srgbClr val="FF0000"/>
          </p15:clr>
        </p15:guide>
        <p15:guide id="5" orient="horz" pos="340">
          <p15:clr>
            <a:srgbClr val="FF0000"/>
          </p15:clr>
        </p15:guide>
        <p15:guide id="6" orient="horz" pos="2897">
          <p15:clr>
            <a:srgbClr val="FF000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Layout" Target="../slideLayouts/slideLayout9.xml"/><Relationship Id="rId5" Type="http://schemas.openxmlformats.org/officeDocument/2006/relationships/image" Target="../media/image10.png"/><Relationship Id="rId4" Type="http://schemas.openxmlformats.org/officeDocument/2006/relationships/image" Target="../media/image9.jpg"/></Relationships>
</file>

<file path=ppt/slides/_rels/slide18.xml.rels><?xml version="1.0" encoding="UTF-8" standalone="yes"?>
<Relationships xmlns="http://schemas.openxmlformats.org/package/2006/relationships"><Relationship Id="rId3" Type="http://schemas.openxmlformats.org/officeDocument/2006/relationships/hyperlink" Target="https://huggingface.co/VaggP" TargetMode="External"/><Relationship Id="rId2" Type="http://schemas.openxmlformats.org/officeDocument/2006/relationships/notesSlide" Target="../notesSlides/notesSlide17.xml"/><Relationship Id="rId1" Type="http://schemas.openxmlformats.org/officeDocument/2006/relationships/slideLayout" Target="../slideLayouts/slideLayout9.xml"/><Relationship Id="rId4" Type="http://schemas.openxmlformats.org/officeDocument/2006/relationships/hyperlink" Target="https://github.com/VaggelisPap/Vision-Transformers-as-Discriminators" TargetMode="Externa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hyperlink" Target="https://www.kaggle.com/datasets/danielmao2019/deepfakeart" TargetMode="External"/><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Shape 1263"/>
        <p:cNvGrpSpPr/>
        <p:nvPr/>
      </p:nvGrpSpPr>
      <p:grpSpPr>
        <a:xfrm>
          <a:off x="0" y="0"/>
          <a:ext cx="0" cy="0"/>
          <a:chOff x="0" y="0"/>
          <a:chExt cx="0" cy="0"/>
        </a:xfrm>
      </p:grpSpPr>
      <p:sp>
        <p:nvSpPr>
          <p:cNvPr id="1264" name="Google Shape;1264;p46"/>
          <p:cNvSpPr txBox="1">
            <a:spLocks noGrp="1"/>
          </p:cNvSpPr>
          <p:nvPr>
            <p:ph type="ctrTitle"/>
          </p:nvPr>
        </p:nvSpPr>
        <p:spPr>
          <a:xfrm>
            <a:off x="1986225" y="1251900"/>
            <a:ext cx="5812632" cy="2759446"/>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US" sz="2400" dirty="0">
                <a:solidFill>
                  <a:schemeClr val="lt1"/>
                </a:solidFill>
              </a:rPr>
              <a:t>Vision Transformers and their applications as discriminators - Training models to detect AI manipulated Art</a:t>
            </a:r>
            <a:endParaRPr sz="2400" dirty="0">
              <a:solidFill>
                <a:schemeClr val="lt1"/>
              </a:solidFill>
            </a:endParaRPr>
          </a:p>
        </p:txBody>
      </p:sp>
      <p:grpSp>
        <p:nvGrpSpPr>
          <p:cNvPr id="1266" name="Google Shape;1266;p46"/>
          <p:cNvGrpSpPr/>
          <p:nvPr/>
        </p:nvGrpSpPr>
        <p:grpSpPr>
          <a:xfrm>
            <a:off x="-401238" y="-505328"/>
            <a:ext cx="1895833" cy="1895866"/>
            <a:chOff x="3835450" y="-252000"/>
            <a:chExt cx="1445325" cy="1445350"/>
          </a:xfrm>
        </p:grpSpPr>
        <p:sp>
          <p:nvSpPr>
            <p:cNvPr id="1267" name="Google Shape;1267;p46"/>
            <p:cNvSpPr/>
            <p:nvPr/>
          </p:nvSpPr>
          <p:spPr>
            <a:xfrm>
              <a:off x="3835450" y="-252000"/>
              <a:ext cx="1445325" cy="1445350"/>
            </a:xfrm>
            <a:custGeom>
              <a:avLst/>
              <a:gdLst/>
              <a:ahLst/>
              <a:cxnLst/>
              <a:rect l="l" t="t" r="r" b="b"/>
              <a:pathLst>
                <a:path w="57813" h="57814" fill="none" extrusionOk="0">
                  <a:moveTo>
                    <a:pt x="43375" y="14439"/>
                  </a:moveTo>
                  <a:lnTo>
                    <a:pt x="28907" y="1"/>
                  </a:lnTo>
                  <a:lnTo>
                    <a:pt x="14438" y="14439"/>
                  </a:lnTo>
                  <a:lnTo>
                    <a:pt x="0" y="28907"/>
                  </a:lnTo>
                  <a:lnTo>
                    <a:pt x="14438" y="43375"/>
                  </a:lnTo>
                  <a:lnTo>
                    <a:pt x="28907" y="57813"/>
                  </a:lnTo>
                  <a:lnTo>
                    <a:pt x="43375" y="43375"/>
                  </a:lnTo>
                  <a:lnTo>
                    <a:pt x="57813" y="28907"/>
                  </a:lnTo>
                  <a:close/>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46"/>
            <p:cNvSpPr/>
            <p:nvPr/>
          </p:nvSpPr>
          <p:spPr>
            <a:xfrm>
              <a:off x="3972225" y="-115200"/>
              <a:ext cx="1171775" cy="1171750"/>
            </a:xfrm>
            <a:custGeom>
              <a:avLst/>
              <a:gdLst/>
              <a:ahLst/>
              <a:cxnLst/>
              <a:rect l="l" t="t" r="r" b="b"/>
              <a:pathLst>
                <a:path w="46871" h="46870" fill="none" extrusionOk="0">
                  <a:moveTo>
                    <a:pt x="46871" y="23435"/>
                  </a:moveTo>
                  <a:lnTo>
                    <a:pt x="35138" y="11733"/>
                  </a:lnTo>
                  <a:lnTo>
                    <a:pt x="23436" y="0"/>
                  </a:lnTo>
                  <a:lnTo>
                    <a:pt x="11733" y="11733"/>
                  </a:lnTo>
                  <a:lnTo>
                    <a:pt x="0" y="23435"/>
                  </a:lnTo>
                  <a:lnTo>
                    <a:pt x="11733" y="35137"/>
                  </a:lnTo>
                  <a:lnTo>
                    <a:pt x="23436" y="46870"/>
                  </a:lnTo>
                  <a:lnTo>
                    <a:pt x="35138" y="35137"/>
                  </a:lnTo>
                  <a:close/>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46"/>
            <p:cNvSpPr/>
            <p:nvPr/>
          </p:nvSpPr>
          <p:spPr>
            <a:xfrm>
              <a:off x="4109775" y="22325"/>
              <a:ext cx="896700" cy="896700"/>
            </a:xfrm>
            <a:custGeom>
              <a:avLst/>
              <a:gdLst/>
              <a:ahLst/>
              <a:cxnLst/>
              <a:rect l="l" t="t" r="r" b="b"/>
              <a:pathLst>
                <a:path w="35868" h="35868" fill="none" extrusionOk="0">
                  <a:moveTo>
                    <a:pt x="35867" y="17934"/>
                  </a:moveTo>
                  <a:lnTo>
                    <a:pt x="26900" y="8967"/>
                  </a:lnTo>
                  <a:lnTo>
                    <a:pt x="17934" y="1"/>
                  </a:lnTo>
                  <a:lnTo>
                    <a:pt x="8967" y="8967"/>
                  </a:lnTo>
                  <a:lnTo>
                    <a:pt x="0" y="17934"/>
                  </a:lnTo>
                  <a:lnTo>
                    <a:pt x="8967" y="26901"/>
                  </a:lnTo>
                  <a:lnTo>
                    <a:pt x="17934" y="35867"/>
                  </a:lnTo>
                  <a:lnTo>
                    <a:pt x="26900" y="26901"/>
                  </a:lnTo>
                  <a:close/>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46"/>
            <p:cNvSpPr/>
            <p:nvPr/>
          </p:nvSpPr>
          <p:spPr>
            <a:xfrm>
              <a:off x="4247300" y="159875"/>
              <a:ext cx="621625" cy="621600"/>
            </a:xfrm>
            <a:custGeom>
              <a:avLst/>
              <a:gdLst/>
              <a:ahLst/>
              <a:cxnLst/>
              <a:rect l="l" t="t" r="r" b="b"/>
              <a:pathLst>
                <a:path w="24865" h="24864" fill="none" extrusionOk="0">
                  <a:moveTo>
                    <a:pt x="24864" y="12432"/>
                  </a:moveTo>
                  <a:lnTo>
                    <a:pt x="18664" y="6201"/>
                  </a:lnTo>
                  <a:lnTo>
                    <a:pt x="12433" y="0"/>
                  </a:lnTo>
                  <a:lnTo>
                    <a:pt x="6201" y="6201"/>
                  </a:lnTo>
                  <a:lnTo>
                    <a:pt x="1" y="12432"/>
                  </a:lnTo>
                  <a:lnTo>
                    <a:pt x="6201" y="18663"/>
                  </a:lnTo>
                  <a:lnTo>
                    <a:pt x="12433" y="24864"/>
                  </a:lnTo>
                  <a:lnTo>
                    <a:pt x="18664" y="18663"/>
                  </a:lnTo>
                  <a:close/>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46"/>
            <p:cNvSpPr/>
            <p:nvPr/>
          </p:nvSpPr>
          <p:spPr>
            <a:xfrm>
              <a:off x="4384075" y="296650"/>
              <a:ext cx="348075" cy="348050"/>
            </a:xfrm>
            <a:custGeom>
              <a:avLst/>
              <a:gdLst/>
              <a:ahLst/>
              <a:cxnLst/>
              <a:rect l="l" t="t" r="r" b="b"/>
              <a:pathLst>
                <a:path w="13923" h="13922" fill="none" extrusionOk="0">
                  <a:moveTo>
                    <a:pt x="10427" y="3496"/>
                  </a:moveTo>
                  <a:lnTo>
                    <a:pt x="6962" y="0"/>
                  </a:lnTo>
                  <a:lnTo>
                    <a:pt x="3496" y="3496"/>
                  </a:lnTo>
                  <a:lnTo>
                    <a:pt x="1" y="6961"/>
                  </a:lnTo>
                  <a:lnTo>
                    <a:pt x="3496" y="10426"/>
                  </a:lnTo>
                  <a:lnTo>
                    <a:pt x="6962" y="13922"/>
                  </a:lnTo>
                  <a:lnTo>
                    <a:pt x="10427" y="10426"/>
                  </a:lnTo>
                  <a:lnTo>
                    <a:pt x="13922" y="6961"/>
                  </a:lnTo>
                  <a:close/>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2" name="Google Shape;1272;p46"/>
          <p:cNvGrpSpPr/>
          <p:nvPr/>
        </p:nvGrpSpPr>
        <p:grpSpPr>
          <a:xfrm>
            <a:off x="7626957" y="-966877"/>
            <a:ext cx="2471175" cy="2747975"/>
            <a:chOff x="7398357" y="-662077"/>
            <a:chExt cx="2471175" cy="2747975"/>
          </a:xfrm>
        </p:grpSpPr>
        <p:sp>
          <p:nvSpPr>
            <p:cNvPr id="1273" name="Google Shape;1273;p46"/>
            <p:cNvSpPr/>
            <p:nvPr/>
          </p:nvSpPr>
          <p:spPr>
            <a:xfrm rot="-5400000">
              <a:off x="7370982" y="-634702"/>
              <a:ext cx="2525925" cy="2471175"/>
            </a:xfrm>
            <a:custGeom>
              <a:avLst/>
              <a:gdLst/>
              <a:ahLst/>
              <a:cxnLst/>
              <a:rect l="l" t="t" r="r" b="b"/>
              <a:pathLst>
                <a:path w="101037" h="98847" extrusionOk="0">
                  <a:moveTo>
                    <a:pt x="12296" y="1"/>
                  </a:moveTo>
                  <a:cubicBezTo>
                    <a:pt x="9431" y="1"/>
                    <a:pt x="6566" y="1095"/>
                    <a:pt x="4378" y="3283"/>
                  </a:cubicBezTo>
                  <a:cubicBezTo>
                    <a:pt x="1" y="7660"/>
                    <a:pt x="1" y="14773"/>
                    <a:pt x="4378" y="19150"/>
                  </a:cubicBezTo>
                  <a:lnTo>
                    <a:pt x="80823" y="95564"/>
                  </a:lnTo>
                  <a:cubicBezTo>
                    <a:pt x="83011" y="97753"/>
                    <a:pt x="85876" y="98847"/>
                    <a:pt x="88741" y="98847"/>
                  </a:cubicBezTo>
                  <a:cubicBezTo>
                    <a:pt x="91606" y="98847"/>
                    <a:pt x="94471" y="97753"/>
                    <a:pt x="96659" y="95564"/>
                  </a:cubicBezTo>
                  <a:cubicBezTo>
                    <a:pt x="101036" y="91187"/>
                    <a:pt x="101036" y="84105"/>
                    <a:pt x="96659" y="79728"/>
                  </a:cubicBezTo>
                  <a:lnTo>
                    <a:pt x="20214" y="3283"/>
                  </a:lnTo>
                  <a:cubicBezTo>
                    <a:pt x="18025" y="1095"/>
                    <a:pt x="15161" y="1"/>
                    <a:pt x="12296" y="1"/>
                  </a:cubicBezTo>
                  <a:close/>
                </a:path>
              </a:pathLst>
            </a:cu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46"/>
            <p:cNvSpPr/>
            <p:nvPr/>
          </p:nvSpPr>
          <p:spPr>
            <a:xfrm rot="-5400000">
              <a:off x="7569882" y="-202877"/>
              <a:ext cx="1193050" cy="1192300"/>
            </a:xfrm>
            <a:custGeom>
              <a:avLst/>
              <a:gdLst/>
              <a:ahLst/>
              <a:cxnLst/>
              <a:rect l="l" t="t" r="r" b="b"/>
              <a:pathLst>
                <a:path w="47722" h="47692" fill="none" extrusionOk="0">
                  <a:moveTo>
                    <a:pt x="44591" y="44591"/>
                  </a:moveTo>
                  <a:lnTo>
                    <a:pt x="44591" y="44591"/>
                  </a:lnTo>
                  <a:cubicBezTo>
                    <a:pt x="47722" y="41491"/>
                    <a:pt x="47722" y="36445"/>
                    <a:pt x="44591" y="33345"/>
                  </a:cubicBezTo>
                  <a:lnTo>
                    <a:pt x="14348" y="3101"/>
                  </a:lnTo>
                  <a:cubicBezTo>
                    <a:pt x="11247" y="1"/>
                    <a:pt x="6201" y="1"/>
                    <a:pt x="3101" y="3101"/>
                  </a:cubicBezTo>
                  <a:lnTo>
                    <a:pt x="3101" y="3101"/>
                  </a:lnTo>
                  <a:cubicBezTo>
                    <a:pt x="1" y="6201"/>
                    <a:pt x="1" y="11217"/>
                    <a:pt x="3101" y="14347"/>
                  </a:cubicBezTo>
                  <a:lnTo>
                    <a:pt x="33375" y="44591"/>
                  </a:lnTo>
                  <a:cubicBezTo>
                    <a:pt x="36476" y="47691"/>
                    <a:pt x="41491" y="47691"/>
                    <a:pt x="44591" y="44591"/>
                  </a:cubicBezTo>
                  <a:close/>
                </a:path>
              </a:pathLst>
            </a:custGeom>
            <a:noFill/>
            <a:ln w="98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46"/>
            <p:cNvSpPr/>
            <p:nvPr/>
          </p:nvSpPr>
          <p:spPr>
            <a:xfrm rot="-5400000">
              <a:off x="7937707" y="408023"/>
              <a:ext cx="1677875" cy="1677875"/>
            </a:xfrm>
            <a:custGeom>
              <a:avLst/>
              <a:gdLst/>
              <a:ahLst/>
              <a:cxnLst/>
              <a:rect l="l" t="t" r="r" b="b"/>
              <a:pathLst>
                <a:path w="67115" h="67115" fill="none" extrusionOk="0">
                  <a:moveTo>
                    <a:pt x="64318" y="64287"/>
                  </a:moveTo>
                  <a:lnTo>
                    <a:pt x="64318" y="64287"/>
                  </a:lnTo>
                  <a:cubicBezTo>
                    <a:pt x="67114" y="61491"/>
                    <a:pt x="67114" y="56962"/>
                    <a:pt x="64318" y="54166"/>
                  </a:cubicBezTo>
                  <a:lnTo>
                    <a:pt x="12949" y="2797"/>
                  </a:lnTo>
                  <a:cubicBezTo>
                    <a:pt x="10153" y="1"/>
                    <a:pt x="5624" y="1"/>
                    <a:pt x="2797" y="2797"/>
                  </a:cubicBezTo>
                  <a:lnTo>
                    <a:pt x="2797" y="2797"/>
                  </a:lnTo>
                  <a:cubicBezTo>
                    <a:pt x="1" y="5593"/>
                    <a:pt x="1" y="10122"/>
                    <a:pt x="2797" y="12919"/>
                  </a:cubicBezTo>
                  <a:lnTo>
                    <a:pt x="54166" y="64287"/>
                  </a:lnTo>
                  <a:cubicBezTo>
                    <a:pt x="56993" y="67114"/>
                    <a:pt x="61522" y="67114"/>
                    <a:pt x="64318" y="64287"/>
                  </a:cubicBezTo>
                  <a:close/>
                </a:path>
              </a:pathLst>
            </a:custGeom>
            <a:noFill/>
            <a:ln w="98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46"/>
            <p:cNvSpPr/>
            <p:nvPr/>
          </p:nvSpPr>
          <p:spPr>
            <a:xfrm rot="-5400000">
              <a:off x="8047894" y="289485"/>
              <a:ext cx="1309325" cy="1274350"/>
            </a:xfrm>
            <a:custGeom>
              <a:avLst/>
              <a:gdLst/>
              <a:ahLst/>
              <a:cxnLst/>
              <a:rect l="l" t="t" r="r" b="b"/>
              <a:pathLst>
                <a:path w="52373" h="50974" extrusionOk="0">
                  <a:moveTo>
                    <a:pt x="7884" y="0"/>
                  </a:moveTo>
                  <a:cubicBezTo>
                    <a:pt x="6049" y="0"/>
                    <a:pt x="4210" y="699"/>
                    <a:pt x="2797" y="2097"/>
                  </a:cubicBezTo>
                  <a:cubicBezTo>
                    <a:pt x="0" y="4894"/>
                    <a:pt x="0" y="9453"/>
                    <a:pt x="2797" y="12250"/>
                  </a:cubicBezTo>
                  <a:lnTo>
                    <a:pt x="39424" y="48876"/>
                  </a:lnTo>
                  <a:cubicBezTo>
                    <a:pt x="40822" y="50274"/>
                    <a:pt x="42661" y="50973"/>
                    <a:pt x="44500" y="50973"/>
                  </a:cubicBezTo>
                  <a:cubicBezTo>
                    <a:pt x="46339" y="50973"/>
                    <a:pt x="48178" y="50274"/>
                    <a:pt x="49576" y="48876"/>
                  </a:cubicBezTo>
                  <a:cubicBezTo>
                    <a:pt x="52372" y="46049"/>
                    <a:pt x="52372" y="41520"/>
                    <a:pt x="49576" y="38724"/>
                  </a:cubicBezTo>
                  <a:lnTo>
                    <a:pt x="12949" y="2097"/>
                  </a:lnTo>
                  <a:cubicBezTo>
                    <a:pt x="11551" y="699"/>
                    <a:pt x="9719" y="0"/>
                    <a:pt x="78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46"/>
            <p:cNvSpPr/>
            <p:nvPr/>
          </p:nvSpPr>
          <p:spPr>
            <a:xfrm rot="-5400000">
              <a:off x="7513119" y="-490540"/>
              <a:ext cx="1827575" cy="1809500"/>
            </a:xfrm>
            <a:custGeom>
              <a:avLst/>
              <a:gdLst/>
              <a:ahLst/>
              <a:cxnLst/>
              <a:rect l="l" t="t" r="r" b="b"/>
              <a:pathLst>
                <a:path w="73103" h="72380" extrusionOk="0">
                  <a:moveTo>
                    <a:pt x="4089" y="0"/>
                  </a:moveTo>
                  <a:cubicBezTo>
                    <a:pt x="3139" y="0"/>
                    <a:pt x="2189" y="358"/>
                    <a:pt x="1460" y="1072"/>
                  </a:cubicBezTo>
                  <a:cubicBezTo>
                    <a:pt x="1" y="2531"/>
                    <a:pt x="1" y="4871"/>
                    <a:pt x="1460" y="6330"/>
                  </a:cubicBezTo>
                  <a:lnTo>
                    <a:pt x="66415" y="71286"/>
                  </a:lnTo>
                  <a:cubicBezTo>
                    <a:pt x="67130" y="72015"/>
                    <a:pt x="68080" y="72380"/>
                    <a:pt x="69033" y="72380"/>
                  </a:cubicBezTo>
                  <a:cubicBezTo>
                    <a:pt x="69987" y="72380"/>
                    <a:pt x="70944" y="72015"/>
                    <a:pt x="71674" y="71286"/>
                  </a:cubicBezTo>
                  <a:cubicBezTo>
                    <a:pt x="73103" y="69827"/>
                    <a:pt x="73103" y="67486"/>
                    <a:pt x="71674" y="66027"/>
                  </a:cubicBezTo>
                  <a:lnTo>
                    <a:pt x="6718" y="1072"/>
                  </a:lnTo>
                  <a:cubicBezTo>
                    <a:pt x="5989" y="358"/>
                    <a:pt x="5039" y="0"/>
                    <a:pt x="40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8" name="Google Shape;1278;p46"/>
          <p:cNvGrpSpPr/>
          <p:nvPr/>
        </p:nvGrpSpPr>
        <p:grpSpPr>
          <a:xfrm>
            <a:off x="-1466486" y="2736279"/>
            <a:ext cx="2791286" cy="2599651"/>
            <a:chOff x="-1466486" y="2736279"/>
            <a:chExt cx="2791286" cy="2599651"/>
          </a:xfrm>
        </p:grpSpPr>
        <p:sp>
          <p:nvSpPr>
            <p:cNvPr id="1279" name="Google Shape;1279;p46"/>
            <p:cNvSpPr/>
            <p:nvPr/>
          </p:nvSpPr>
          <p:spPr>
            <a:xfrm>
              <a:off x="-1466486" y="2736279"/>
              <a:ext cx="2599651" cy="2599651"/>
            </a:xfrm>
            <a:custGeom>
              <a:avLst/>
              <a:gdLst/>
              <a:ahLst/>
              <a:cxnLst/>
              <a:rect l="l" t="t" r="r" b="b"/>
              <a:pathLst>
                <a:path w="62282" h="62282" extrusionOk="0">
                  <a:moveTo>
                    <a:pt x="31126" y="5259"/>
                  </a:moveTo>
                  <a:cubicBezTo>
                    <a:pt x="45412" y="5259"/>
                    <a:pt x="57023" y="16840"/>
                    <a:pt x="57023" y="31126"/>
                  </a:cubicBezTo>
                  <a:cubicBezTo>
                    <a:pt x="57023" y="45442"/>
                    <a:pt x="45412" y="57023"/>
                    <a:pt x="31126" y="57023"/>
                  </a:cubicBezTo>
                  <a:cubicBezTo>
                    <a:pt x="16840" y="57023"/>
                    <a:pt x="5259" y="45442"/>
                    <a:pt x="5259" y="31126"/>
                  </a:cubicBezTo>
                  <a:cubicBezTo>
                    <a:pt x="5259" y="16840"/>
                    <a:pt x="16840" y="5259"/>
                    <a:pt x="31126" y="5259"/>
                  </a:cubicBezTo>
                  <a:close/>
                  <a:moveTo>
                    <a:pt x="31126" y="1"/>
                  </a:moveTo>
                  <a:cubicBezTo>
                    <a:pt x="13922" y="1"/>
                    <a:pt x="1" y="13952"/>
                    <a:pt x="1" y="31126"/>
                  </a:cubicBezTo>
                  <a:cubicBezTo>
                    <a:pt x="1" y="48330"/>
                    <a:pt x="13922" y="62281"/>
                    <a:pt x="31126" y="62281"/>
                  </a:cubicBezTo>
                  <a:cubicBezTo>
                    <a:pt x="48330" y="62281"/>
                    <a:pt x="62281" y="48330"/>
                    <a:pt x="62281" y="31126"/>
                  </a:cubicBezTo>
                  <a:cubicBezTo>
                    <a:pt x="62281" y="13952"/>
                    <a:pt x="48330" y="1"/>
                    <a:pt x="311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80" name="Google Shape;1280;p46"/>
            <p:cNvGrpSpPr/>
            <p:nvPr/>
          </p:nvGrpSpPr>
          <p:grpSpPr>
            <a:xfrm>
              <a:off x="713226" y="3730956"/>
              <a:ext cx="611574" cy="610281"/>
              <a:chOff x="4496550" y="2819475"/>
              <a:chExt cx="366300" cy="365525"/>
            </a:xfrm>
          </p:grpSpPr>
          <p:sp>
            <p:nvSpPr>
              <p:cNvPr id="1281" name="Google Shape;1281;p46"/>
              <p:cNvSpPr/>
              <p:nvPr/>
            </p:nvSpPr>
            <p:spPr>
              <a:xfrm>
                <a:off x="4596100" y="2919025"/>
                <a:ext cx="167200" cy="166450"/>
              </a:xfrm>
              <a:custGeom>
                <a:avLst/>
                <a:gdLst/>
                <a:ahLst/>
                <a:cxnLst/>
                <a:rect l="l" t="t" r="r" b="b"/>
                <a:pathLst>
                  <a:path w="6688" h="6658" extrusionOk="0">
                    <a:moveTo>
                      <a:pt x="3344" y="1"/>
                    </a:moveTo>
                    <a:cubicBezTo>
                      <a:pt x="1520" y="1"/>
                      <a:pt x="0" y="1490"/>
                      <a:pt x="0" y="3314"/>
                    </a:cubicBezTo>
                    <a:cubicBezTo>
                      <a:pt x="0" y="5168"/>
                      <a:pt x="1520" y="6657"/>
                      <a:pt x="3344" y="6657"/>
                    </a:cubicBezTo>
                    <a:cubicBezTo>
                      <a:pt x="5198" y="6657"/>
                      <a:pt x="6687" y="5168"/>
                      <a:pt x="6687" y="3314"/>
                    </a:cubicBezTo>
                    <a:cubicBezTo>
                      <a:pt x="6687" y="1490"/>
                      <a:pt x="5198" y="1"/>
                      <a:pt x="3344"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46"/>
              <p:cNvSpPr/>
              <p:nvPr/>
            </p:nvSpPr>
            <p:spPr>
              <a:xfrm>
                <a:off x="4496550" y="2819475"/>
                <a:ext cx="366300" cy="365525"/>
              </a:xfrm>
              <a:custGeom>
                <a:avLst/>
                <a:gdLst/>
                <a:ahLst/>
                <a:cxnLst/>
                <a:rect l="l" t="t" r="r" b="b"/>
                <a:pathLst>
                  <a:path w="14652" h="14621" fill="none" extrusionOk="0">
                    <a:moveTo>
                      <a:pt x="14651" y="7296"/>
                    </a:moveTo>
                    <a:cubicBezTo>
                      <a:pt x="14651" y="11338"/>
                      <a:pt x="11369" y="14621"/>
                      <a:pt x="7326" y="14621"/>
                    </a:cubicBezTo>
                    <a:cubicBezTo>
                      <a:pt x="3283" y="14621"/>
                      <a:pt x="1" y="11338"/>
                      <a:pt x="1" y="7296"/>
                    </a:cubicBezTo>
                    <a:cubicBezTo>
                      <a:pt x="1" y="3283"/>
                      <a:pt x="3283" y="1"/>
                      <a:pt x="7326" y="1"/>
                    </a:cubicBezTo>
                    <a:cubicBezTo>
                      <a:pt x="11369" y="1"/>
                      <a:pt x="14651" y="3283"/>
                      <a:pt x="14651" y="7296"/>
                    </a:cubicBezTo>
                    <a:close/>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 name="TextBox 1">
            <a:extLst>
              <a:ext uri="{FF2B5EF4-FFF2-40B4-BE49-F238E27FC236}">
                <a16:creationId xmlns:a16="http://schemas.microsoft.com/office/drawing/2014/main" id="{F1606E31-FBE5-B1E4-B437-BB4230AF0393}"/>
              </a:ext>
            </a:extLst>
          </p:cNvPr>
          <p:cNvSpPr txBox="1"/>
          <p:nvPr/>
        </p:nvSpPr>
        <p:spPr>
          <a:xfrm>
            <a:off x="3258272" y="670873"/>
            <a:ext cx="3697647" cy="307777"/>
          </a:xfrm>
          <a:prstGeom prst="rect">
            <a:avLst/>
          </a:prstGeom>
          <a:noFill/>
        </p:spPr>
        <p:txBody>
          <a:bodyPr wrap="square" rtlCol="0">
            <a:spAutoFit/>
          </a:bodyPr>
          <a:lstStyle/>
          <a:p>
            <a:r>
              <a:rPr lang="en-US" dirty="0" err="1">
                <a:solidFill>
                  <a:schemeClr val="tx2">
                    <a:lumMod val="50000"/>
                  </a:schemeClr>
                </a:solidFill>
              </a:rPr>
              <a:t>Vaggelis</a:t>
            </a:r>
            <a:r>
              <a:rPr lang="en-US" dirty="0">
                <a:solidFill>
                  <a:schemeClr val="tx2">
                    <a:lumMod val="50000"/>
                  </a:schemeClr>
                </a:solidFill>
              </a:rPr>
              <a:t> </a:t>
            </a:r>
            <a:r>
              <a:rPr lang="en-US" dirty="0" err="1">
                <a:solidFill>
                  <a:schemeClr val="tx2">
                    <a:lumMod val="50000"/>
                  </a:schemeClr>
                </a:solidFill>
              </a:rPr>
              <a:t>Papamitsos</a:t>
            </a:r>
            <a:r>
              <a:rPr lang="en-US" dirty="0">
                <a:solidFill>
                  <a:schemeClr val="tx2">
                    <a:lumMod val="50000"/>
                  </a:schemeClr>
                </a:solidFill>
              </a:rPr>
              <a:t> ECE, NTUA</a:t>
            </a:r>
            <a:endParaRPr lang="el-GR" dirty="0">
              <a:solidFill>
                <a:schemeClr val="tx2">
                  <a:lumMod val="50000"/>
                </a:schemeClr>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80"/>
        <p:cNvGrpSpPr/>
        <p:nvPr/>
      </p:nvGrpSpPr>
      <p:grpSpPr>
        <a:xfrm>
          <a:off x="0" y="0"/>
          <a:ext cx="0" cy="0"/>
          <a:chOff x="0" y="0"/>
          <a:chExt cx="0" cy="0"/>
        </a:xfrm>
      </p:grpSpPr>
      <p:sp>
        <p:nvSpPr>
          <p:cNvPr id="1581" name="Google Shape;1581;p69"/>
          <p:cNvSpPr txBox="1">
            <a:spLocks noGrp="1"/>
          </p:cNvSpPr>
          <p:nvPr>
            <p:ph type="title"/>
          </p:nvPr>
        </p:nvSpPr>
        <p:spPr>
          <a:xfrm>
            <a:off x="872100" y="539500"/>
            <a:ext cx="7399800" cy="57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ViT-Base</a:t>
            </a:r>
            <a:endParaRPr dirty="0"/>
          </a:p>
        </p:txBody>
      </p:sp>
      <p:sp>
        <p:nvSpPr>
          <p:cNvPr id="1582" name="Google Shape;1582;p69"/>
          <p:cNvSpPr txBox="1"/>
          <p:nvPr/>
        </p:nvSpPr>
        <p:spPr>
          <a:xfrm>
            <a:off x="5693139" y="1487847"/>
            <a:ext cx="2327400" cy="1160626"/>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1000" dirty="0">
                <a:solidFill>
                  <a:schemeClr val="dk1"/>
                </a:solidFill>
                <a:latin typeface="Roboto"/>
                <a:ea typeface="Roboto"/>
                <a:cs typeface="Roboto"/>
                <a:sym typeface="Roboto"/>
              </a:rPr>
              <a:t>The Vision Transformer model that we fine tuned is </a:t>
            </a:r>
            <a:r>
              <a:rPr lang="en-US" sz="1000" dirty="0" err="1">
                <a:solidFill>
                  <a:schemeClr val="dk1"/>
                </a:solidFill>
                <a:latin typeface="Roboto"/>
                <a:ea typeface="Roboto"/>
                <a:cs typeface="Roboto"/>
                <a:sym typeface="Roboto"/>
              </a:rPr>
              <a:t>ViT</a:t>
            </a:r>
            <a:r>
              <a:rPr lang="en-US" sz="1000" dirty="0">
                <a:solidFill>
                  <a:schemeClr val="dk1"/>
                </a:solidFill>
                <a:latin typeface="Roboto"/>
                <a:ea typeface="Roboto"/>
                <a:cs typeface="Roboto"/>
                <a:sym typeface="Roboto"/>
              </a:rPr>
              <a:t>-Base. The model follows the standard Vision Transformer architecture and is pre-trained on ImageNet-21k (14 million images, 21,843 classes) at resolution 224x224, and fine-tuned on ImageNet 2012 (1 million images, 1,000 classes) at resolution 224x224</a:t>
            </a:r>
            <a:r>
              <a:rPr lang="en-US" sz="800" dirty="0">
                <a:solidFill>
                  <a:schemeClr val="dk1"/>
                </a:solidFill>
                <a:latin typeface="Roboto"/>
                <a:ea typeface="Roboto"/>
                <a:cs typeface="Roboto"/>
                <a:sym typeface="Roboto"/>
              </a:rPr>
              <a:t>. </a:t>
            </a:r>
            <a:endParaRPr sz="800" dirty="0">
              <a:solidFill>
                <a:schemeClr val="dk1"/>
              </a:solidFill>
              <a:latin typeface="Roboto"/>
              <a:ea typeface="Roboto"/>
              <a:cs typeface="Roboto"/>
              <a:sym typeface="Roboto"/>
            </a:endParaRPr>
          </a:p>
        </p:txBody>
      </p:sp>
      <p:pic>
        <p:nvPicPr>
          <p:cNvPr id="3" name="Εικόνα 2">
            <a:extLst>
              <a:ext uri="{FF2B5EF4-FFF2-40B4-BE49-F238E27FC236}">
                <a16:creationId xmlns:a16="http://schemas.microsoft.com/office/drawing/2014/main" id="{F95D1317-7C75-0097-2BF5-8E1D33EB4ED1}"/>
              </a:ext>
            </a:extLst>
          </p:cNvPr>
          <p:cNvPicPr>
            <a:picLocks noChangeAspect="1"/>
          </p:cNvPicPr>
          <p:nvPr/>
        </p:nvPicPr>
        <p:blipFill>
          <a:blip r:embed="rId3">
            <a:duotone>
              <a:prstClr val="black"/>
              <a:srgbClr val="D9C3A5">
                <a:tint val="50000"/>
                <a:satMod val="180000"/>
              </a:srgbClr>
            </a:duotone>
          </a:blip>
          <a:stretch>
            <a:fillRect/>
          </a:stretch>
        </p:blipFill>
        <p:spPr>
          <a:xfrm>
            <a:off x="722300" y="1583235"/>
            <a:ext cx="4243492" cy="2130477"/>
          </a:xfrm>
          <a:prstGeom prst="rect">
            <a:avLst/>
          </a:prstGeom>
        </p:spPr>
      </p:pic>
      <p:sp>
        <p:nvSpPr>
          <p:cNvPr id="7" name="TextBox 6">
            <a:extLst>
              <a:ext uri="{FF2B5EF4-FFF2-40B4-BE49-F238E27FC236}">
                <a16:creationId xmlns:a16="http://schemas.microsoft.com/office/drawing/2014/main" id="{80EDADB0-696F-7237-540C-E89BE1264839}"/>
              </a:ext>
            </a:extLst>
          </p:cNvPr>
          <p:cNvSpPr txBox="1"/>
          <p:nvPr/>
        </p:nvSpPr>
        <p:spPr>
          <a:xfrm>
            <a:off x="5622143" y="3509520"/>
            <a:ext cx="2649757" cy="523220"/>
          </a:xfrm>
          <a:prstGeom prst="rect">
            <a:avLst/>
          </a:prstGeom>
          <a:noFill/>
        </p:spPr>
        <p:txBody>
          <a:bodyPr wrap="square" rtlCol="0">
            <a:spAutoFit/>
          </a:bodyPr>
          <a:lstStyle/>
          <a:p>
            <a:r>
              <a:rPr lang="en-US" dirty="0">
                <a:solidFill>
                  <a:schemeClr val="accent1">
                    <a:lumMod val="25000"/>
                  </a:schemeClr>
                </a:solidFill>
              </a:rPr>
              <a:t>It has 86M parameters and consists of 12 layers.</a:t>
            </a:r>
            <a:endParaRPr lang="el-GR" dirty="0">
              <a:solidFill>
                <a:schemeClr val="accent1">
                  <a:lumMod val="25000"/>
                </a:schemeClr>
              </a:solidFill>
            </a:endParaRPr>
          </a:p>
        </p:txBody>
      </p:sp>
      <p:cxnSp>
        <p:nvCxnSpPr>
          <p:cNvPr id="11" name="Ευθύγραμμο βέλος σύνδεσης 10">
            <a:extLst>
              <a:ext uri="{FF2B5EF4-FFF2-40B4-BE49-F238E27FC236}">
                <a16:creationId xmlns:a16="http://schemas.microsoft.com/office/drawing/2014/main" id="{2A4120D6-CDBA-E25D-20BE-37DAA0C5CBEF}"/>
              </a:ext>
            </a:extLst>
          </p:cNvPr>
          <p:cNvCxnSpPr>
            <a:stCxn id="7" idx="2"/>
          </p:cNvCxnSpPr>
          <p:nvPr/>
        </p:nvCxnSpPr>
        <p:spPr>
          <a:xfrm>
            <a:off x="6947021" y="4032740"/>
            <a:ext cx="914400" cy="914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Ευθύγραμμο βέλος σύνδεσης 12">
            <a:extLst>
              <a:ext uri="{FF2B5EF4-FFF2-40B4-BE49-F238E27FC236}">
                <a16:creationId xmlns:a16="http://schemas.microsoft.com/office/drawing/2014/main" id="{B847DC44-D8C7-C10B-DF8C-1E4D47278A2E}"/>
              </a:ext>
            </a:extLst>
          </p:cNvPr>
          <p:cNvCxnSpPr>
            <a:stCxn id="7" idx="2"/>
          </p:cNvCxnSpPr>
          <p:nvPr/>
        </p:nvCxnSpPr>
        <p:spPr>
          <a:xfrm flipH="1" flipV="1">
            <a:off x="3030201" y="3771130"/>
            <a:ext cx="3916821" cy="2616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80"/>
        <p:cNvGrpSpPr/>
        <p:nvPr/>
      </p:nvGrpSpPr>
      <p:grpSpPr>
        <a:xfrm>
          <a:off x="0" y="0"/>
          <a:ext cx="0" cy="0"/>
          <a:chOff x="0" y="0"/>
          <a:chExt cx="0" cy="0"/>
        </a:xfrm>
      </p:grpSpPr>
      <p:sp>
        <p:nvSpPr>
          <p:cNvPr id="1581" name="Google Shape;1581;p69"/>
          <p:cNvSpPr txBox="1">
            <a:spLocks noGrp="1"/>
          </p:cNvSpPr>
          <p:nvPr>
            <p:ph type="title"/>
          </p:nvPr>
        </p:nvSpPr>
        <p:spPr>
          <a:xfrm>
            <a:off x="872100" y="539500"/>
            <a:ext cx="7399800" cy="57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ConvNeXt-T</a:t>
            </a:r>
            <a:endParaRPr dirty="0"/>
          </a:p>
        </p:txBody>
      </p:sp>
      <p:sp>
        <p:nvSpPr>
          <p:cNvPr id="1582" name="Google Shape;1582;p69"/>
          <p:cNvSpPr txBox="1"/>
          <p:nvPr/>
        </p:nvSpPr>
        <p:spPr>
          <a:xfrm>
            <a:off x="4752041" y="1471941"/>
            <a:ext cx="2327400" cy="1160626"/>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1000" dirty="0">
                <a:solidFill>
                  <a:schemeClr val="dk1"/>
                </a:solidFill>
                <a:latin typeface="Roboto"/>
                <a:ea typeface="Roboto"/>
                <a:cs typeface="Roboto"/>
                <a:sym typeface="Roboto"/>
              </a:rPr>
              <a:t>The </a:t>
            </a:r>
            <a:r>
              <a:rPr lang="en-US" sz="1000" dirty="0" err="1">
                <a:solidFill>
                  <a:schemeClr val="dk1"/>
                </a:solidFill>
                <a:latin typeface="Roboto"/>
                <a:ea typeface="Roboto"/>
                <a:cs typeface="Roboto"/>
                <a:sym typeface="Roboto"/>
              </a:rPr>
              <a:t>ConvNext</a:t>
            </a:r>
            <a:r>
              <a:rPr lang="en-US" sz="1000" dirty="0">
                <a:solidFill>
                  <a:schemeClr val="dk1"/>
                </a:solidFill>
                <a:latin typeface="Roboto"/>
                <a:ea typeface="Roboto"/>
                <a:cs typeface="Roboto"/>
                <a:sym typeface="Roboto"/>
              </a:rPr>
              <a:t> model that we will fine tune is </a:t>
            </a:r>
            <a:r>
              <a:rPr lang="en-US" sz="1000" dirty="0" err="1">
                <a:solidFill>
                  <a:schemeClr val="dk1"/>
                </a:solidFill>
                <a:latin typeface="Roboto"/>
                <a:ea typeface="Roboto"/>
                <a:cs typeface="Roboto"/>
                <a:sym typeface="Roboto"/>
              </a:rPr>
              <a:t>ConvNeXt</a:t>
            </a:r>
            <a:r>
              <a:rPr lang="en-US" sz="1000" dirty="0">
                <a:solidFill>
                  <a:schemeClr val="dk1"/>
                </a:solidFill>
                <a:latin typeface="Roboto"/>
                <a:ea typeface="Roboto"/>
                <a:cs typeface="Roboto"/>
                <a:sym typeface="Roboto"/>
              </a:rPr>
              <a:t>-T. </a:t>
            </a:r>
            <a:r>
              <a:rPr lang="en-US" sz="1000" dirty="0" err="1">
                <a:solidFill>
                  <a:schemeClr val="dk1"/>
                </a:solidFill>
                <a:latin typeface="Roboto"/>
                <a:ea typeface="Roboto"/>
                <a:cs typeface="Roboto"/>
                <a:sym typeface="Roboto"/>
              </a:rPr>
              <a:t>ConvNeXT</a:t>
            </a:r>
            <a:r>
              <a:rPr lang="en-US" sz="1000" dirty="0">
                <a:solidFill>
                  <a:schemeClr val="dk1"/>
                </a:solidFill>
                <a:latin typeface="Roboto"/>
                <a:ea typeface="Roboto"/>
                <a:cs typeface="Roboto"/>
                <a:sym typeface="Roboto"/>
              </a:rPr>
              <a:t> marks the return of Convolutional Networks as it is a pure convolutional model (</a:t>
            </a:r>
            <a:r>
              <a:rPr lang="en-US" sz="1000" dirty="0" err="1">
                <a:solidFill>
                  <a:schemeClr val="dk1"/>
                </a:solidFill>
                <a:latin typeface="Roboto"/>
                <a:ea typeface="Roboto"/>
                <a:cs typeface="Roboto"/>
                <a:sym typeface="Roboto"/>
              </a:rPr>
              <a:t>ConvNet</a:t>
            </a:r>
            <a:r>
              <a:rPr lang="en-US" sz="1000" dirty="0">
                <a:solidFill>
                  <a:schemeClr val="dk1"/>
                </a:solidFill>
                <a:latin typeface="Roboto"/>
                <a:ea typeface="Roboto"/>
                <a:cs typeface="Roboto"/>
                <a:sym typeface="Roboto"/>
              </a:rPr>
              <a:t>), inspired by Vision Transformers, and seemingly outperforming them. Starting from a </a:t>
            </a:r>
            <a:r>
              <a:rPr lang="en-US" sz="1000" dirty="0" err="1">
                <a:solidFill>
                  <a:schemeClr val="dk1"/>
                </a:solidFill>
                <a:latin typeface="Roboto"/>
                <a:ea typeface="Roboto"/>
                <a:cs typeface="Roboto"/>
                <a:sym typeface="Roboto"/>
              </a:rPr>
              <a:t>ResNet</a:t>
            </a:r>
            <a:r>
              <a:rPr lang="en-US" sz="1000" dirty="0">
                <a:solidFill>
                  <a:schemeClr val="dk1"/>
                </a:solidFill>
                <a:latin typeface="Roboto"/>
                <a:ea typeface="Roboto"/>
                <a:cs typeface="Roboto"/>
                <a:sym typeface="Roboto"/>
              </a:rPr>
              <a:t>  and improving the design getting inspiration by the </a:t>
            </a:r>
            <a:r>
              <a:rPr lang="en-US" sz="1000" dirty="0" err="1">
                <a:solidFill>
                  <a:schemeClr val="dk1"/>
                </a:solidFill>
                <a:latin typeface="Roboto"/>
                <a:ea typeface="Roboto"/>
                <a:cs typeface="Roboto"/>
                <a:sym typeface="Roboto"/>
              </a:rPr>
              <a:t>Swin</a:t>
            </a:r>
            <a:r>
              <a:rPr lang="en-US" sz="1000" dirty="0">
                <a:solidFill>
                  <a:schemeClr val="dk1"/>
                </a:solidFill>
                <a:latin typeface="Roboto"/>
                <a:ea typeface="Roboto"/>
                <a:cs typeface="Roboto"/>
                <a:sym typeface="Roboto"/>
              </a:rPr>
              <a:t> Transformer  ,we can see a picture of the architecture in Figure 4.</a:t>
            </a:r>
            <a:endParaRPr sz="1000" dirty="0">
              <a:solidFill>
                <a:schemeClr val="dk1"/>
              </a:solidFill>
              <a:latin typeface="Roboto"/>
              <a:ea typeface="Roboto"/>
              <a:cs typeface="Roboto"/>
              <a:sym typeface="Roboto"/>
            </a:endParaRPr>
          </a:p>
        </p:txBody>
      </p:sp>
      <p:pic>
        <p:nvPicPr>
          <p:cNvPr id="3" name="Εικόνα 2">
            <a:extLst>
              <a:ext uri="{FF2B5EF4-FFF2-40B4-BE49-F238E27FC236}">
                <a16:creationId xmlns:a16="http://schemas.microsoft.com/office/drawing/2014/main" id="{F95D1317-7C75-0097-2BF5-8E1D33EB4ED1}"/>
              </a:ext>
            </a:extLst>
          </p:cNvPr>
          <p:cNvPicPr>
            <a:picLocks noChangeAspect="1"/>
          </p:cNvPicPr>
          <p:nvPr/>
        </p:nvPicPr>
        <p:blipFill>
          <a:blip r:embed="rId3">
            <a:duotone>
              <a:prstClr val="black"/>
              <a:srgbClr val="D9C3A5">
                <a:tint val="50000"/>
                <a:satMod val="180000"/>
              </a:srgbClr>
            </a:duotone>
          </a:blip>
          <a:srcRect/>
          <a:stretch/>
        </p:blipFill>
        <p:spPr>
          <a:xfrm>
            <a:off x="1288198" y="1583234"/>
            <a:ext cx="2456170" cy="2130477"/>
          </a:xfrm>
          <a:prstGeom prst="rect">
            <a:avLst/>
          </a:prstGeom>
        </p:spPr>
      </p:pic>
      <p:sp>
        <p:nvSpPr>
          <p:cNvPr id="7" name="TextBox 6">
            <a:extLst>
              <a:ext uri="{FF2B5EF4-FFF2-40B4-BE49-F238E27FC236}">
                <a16:creationId xmlns:a16="http://schemas.microsoft.com/office/drawing/2014/main" id="{80EDADB0-696F-7237-540C-E89BE1264839}"/>
              </a:ext>
            </a:extLst>
          </p:cNvPr>
          <p:cNvSpPr txBox="1"/>
          <p:nvPr/>
        </p:nvSpPr>
        <p:spPr>
          <a:xfrm>
            <a:off x="4694393" y="3781335"/>
            <a:ext cx="2649757" cy="400110"/>
          </a:xfrm>
          <a:prstGeom prst="rect">
            <a:avLst/>
          </a:prstGeom>
          <a:noFill/>
        </p:spPr>
        <p:txBody>
          <a:bodyPr wrap="square" rtlCol="0">
            <a:spAutoFit/>
          </a:bodyPr>
          <a:lstStyle/>
          <a:p>
            <a:r>
              <a:rPr lang="en-US" sz="1000" dirty="0">
                <a:solidFill>
                  <a:schemeClr val="accent1">
                    <a:lumMod val="25000"/>
                  </a:schemeClr>
                </a:solidFill>
              </a:rPr>
              <a:t>The Tiny model has 29M parameters, a lot less than </a:t>
            </a:r>
            <a:r>
              <a:rPr lang="en-US" sz="1000" dirty="0" err="1">
                <a:solidFill>
                  <a:schemeClr val="accent1">
                    <a:lumMod val="25000"/>
                  </a:schemeClr>
                </a:solidFill>
              </a:rPr>
              <a:t>VitBase</a:t>
            </a:r>
            <a:r>
              <a:rPr lang="en-US" sz="1000" dirty="0">
                <a:solidFill>
                  <a:schemeClr val="accent1">
                    <a:lumMod val="25000"/>
                  </a:schemeClr>
                </a:solidFill>
              </a:rPr>
              <a:t>.</a:t>
            </a:r>
            <a:endParaRPr lang="el-GR" sz="1000" dirty="0">
              <a:solidFill>
                <a:schemeClr val="accent1">
                  <a:lumMod val="25000"/>
                </a:schemeClr>
              </a:solidFill>
            </a:endParaRPr>
          </a:p>
        </p:txBody>
      </p:sp>
      <p:cxnSp>
        <p:nvCxnSpPr>
          <p:cNvPr id="11" name="Ευθύγραμμο βέλος σύνδεσης 10">
            <a:extLst>
              <a:ext uri="{FF2B5EF4-FFF2-40B4-BE49-F238E27FC236}">
                <a16:creationId xmlns:a16="http://schemas.microsoft.com/office/drawing/2014/main" id="{2A4120D6-CDBA-E25D-20BE-37DAA0C5CBEF}"/>
              </a:ext>
            </a:extLst>
          </p:cNvPr>
          <p:cNvCxnSpPr>
            <a:stCxn id="7" idx="2"/>
          </p:cNvCxnSpPr>
          <p:nvPr/>
        </p:nvCxnSpPr>
        <p:spPr>
          <a:xfrm>
            <a:off x="6019272" y="4181445"/>
            <a:ext cx="914399" cy="10375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Ευθύγραμμο βέλος σύνδεσης 12">
            <a:extLst>
              <a:ext uri="{FF2B5EF4-FFF2-40B4-BE49-F238E27FC236}">
                <a16:creationId xmlns:a16="http://schemas.microsoft.com/office/drawing/2014/main" id="{B847DC44-D8C7-C10B-DF8C-1E4D47278A2E}"/>
              </a:ext>
            </a:extLst>
          </p:cNvPr>
          <p:cNvCxnSpPr>
            <a:stCxn id="7" idx="2"/>
          </p:cNvCxnSpPr>
          <p:nvPr/>
        </p:nvCxnSpPr>
        <p:spPr>
          <a:xfrm flipH="1" flipV="1">
            <a:off x="2102451" y="4042945"/>
            <a:ext cx="3916821" cy="1385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447515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73"/>
        <p:cNvGrpSpPr/>
        <p:nvPr/>
      </p:nvGrpSpPr>
      <p:grpSpPr>
        <a:xfrm>
          <a:off x="0" y="0"/>
          <a:ext cx="0" cy="0"/>
          <a:chOff x="0" y="0"/>
          <a:chExt cx="0" cy="0"/>
        </a:xfrm>
      </p:grpSpPr>
      <p:sp>
        <p:nvSpPr>
          <p:cNvPr id="1574" name="Google Shape;1574;p68"/>
          <p:cNvSpPr txBox="1">
            <a:spLocks noGrp="1"/>
          </p:cNvSpPr>
          <p:nvPr>
            <p:ph type="title"/>
          </p:nvPr>
        </p:nvSpPr>
        <p:spPr>
          <a:xfrm>
            <a:off x="2866215" y="2086533"/>
            <a:ext cx="4599600" cy="856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Experiments</a:t>
            </a:r>
            <a:endParaRPr dirty="0"/>
          </a:p>
        </p:txBody>
      </p:sp>
      <p:sp>
        <p:nvSpPr>
          <p:cNvPr id="1575" name="Google Shape;1575;p68"/>
          <p:cNvSpPr txBox="1">
            <a:spLocks noGrp="1"/>
          </p:cNvSpPr>
          <p:nvPr>
            <p:ph type="title" idx="2"/>
          </p:nvPr>
        </p:nvSpPr>
        <p:spPr>
          <a:xfrm>
            <a:off x="350208" y="1946133"/>
            <a:ext cx="1875900" cy="1137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04</a:t>
            </a:r>
            <a:endParaRPr dirty="0"/>
          </a:p>
        </p:txBody>
      </p:sp>
      <p:grpSp>
        <p:nvGrpSpPr>
          <p:cNvPr id="2" name="Google Shape;9423;p93">
            <a:extLst>
              <a:ext uri="{FF2B5EF4-FFF2-40B4-BE49-F238E27FC236}">
                <a16:creationId xmlns:a16="http://schemas.microsoft.com/office/drawing/2014/main" id="{E46963FE-D4ED-2884-8E7E-AA3C1B476BA0}"/>
              </a:ext>
            </a:extLst>
          </p:cNvPr>
          <p:cNvGrpSpPr/>
          <p:nvPr/>
        </p:nvGrpSpPr>
        <p:grpSpPr>
          <a:xfrm>
            <a:off x="7356334" y="3328628"/>
            <a:ext cx="1636117" cy="1526144"/>
            <a:chOff x="729238" y="1179665"/>
            <a:chExt cx="1636117" cy="1526144"/>
          </a:xfrm>
        </p:grpSpPr>
        <p:grpSp>
          <p:nvGrpSpPr>
            <p:cNvPr id="3" name="Google Shape;9424;p93">
              <a:extLst>
                <a:ext uri="{FF2B5EF4-FFF2-40B4-BE49-F238E27FC236}">
                  <a16:creationId xmlns:a16="http://schemas.microsoft.com/office/drawing/2014/main" id="{6C4056B7-18D7-ECD6-DB06-EB68207F37E6}"/>
                </a:ext>
              </a:extLst>
            </p:cNvPr>
            <p:cNvGrpSpPr/>
            <p:nvPr/>
          </p:nvGrpSpPr>
          <p:grpSpPr>
            <a:xfrm>
              <a:off x="729238" y="1179665"/>
              <a:ext cx="80700" cy="1526144"/>
              <a:chOff x="729238" y="1179665"/>
              <a:chExt cx="80700" cy="1526144"/>
            </a:xfrm>
          </p:grpSpPr>
          <p:sp>
            <p:nvSpPr>
              <p:cNvPr id="1577" name="Google Shape;9425;p93">
                <a:extLst>
                  <a:ext uri="{FF2B5EF4-FFF2-40B4-BE49-F238E27FC236}">
                    <a16:creationId xmlns:a16="http://schemas.microsoft.com/office/drawing/2014/main" id="{4A12C18A-67C4-301F-C5D2-9174E4AEF530}"/>
                  </a:ext>
                </a:extLst>
              </p:cNvPr>
              <p:cNvSpPr/>
              <p:nvPr/>
            </p:nvSpPr>
            <p:spPr>
              <a:xfrm>
                <a:off x="729238" y="1179665"/>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9426;p93">
                <a:extLst>
                  <a:ext uri="{FF2B5EF4-FFF2-40B4-BE49-F238E27FC236}">
                    <a16:creationId xmlns:a16="http://schemas.microsoft.com/office/drawing/2014/main" id="{348FBECE-FB2F-F71B-9636-CDEE7340FAAD}"/>
                  </a:ext>
                </a:extLst>
              </p:cNvPr>
              <p:cNvSpPr/>
              <p:nvPr/>
            </p:nvSpPr>
            <p:spPr>
              <a:xfrm>
                <a:off x="729238" y="134036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9427;p93">
                <a:extLst>
                  <a:ext uri="{FF2B5EF4-FFF2-40B4-BE49-F238E27FC236}">
                    <a16:creationId xmlns:a16="http://schemas.microsoft.com/office/drawing/2014/main" id="{3094ADBA-5F5E-6C21-7178-00175C056DD9}"/>
                  </a:ext>
                </a:extLst>
              </p:cNvPr>
              <p:cNvSpPr/>
              <p:nvPr/>
            </p:nvSpPr>
            <p:spPr>
              <a:xfrm>
                <a:off x="729238" y="150105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9428;p93">
                <a:extLst>
                  <a:ext uri="{FF2B5EF4-FFF2-40B4-BE49-F238E27FC236}">
                    <a16:creationId xmlns:a16="http://schemas.microsoft.com/office/drawing/2014/main" id="{897D4D81-FC61-DBA0-AE6E-2F1687849043}"/>
                  </a:ext>
                </a:extLst>
              </p:cNvPr>
              <p:cNvSpPr/>
              <p:nvPr/>
            </p:nvSpPr>
            <p:spPr>
              <a:xfrm>
                <a:off x="729238" y="1661752"/>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9429;p93">
                <a:extLst>
                  <a:ext uri="{FF2B5EF4-FFF2-40B4-BE49-F238E27FC236}">
                    <a16:creationId xmlns:a16="http://schemas.microsoft.com/office/drawing/2014/main" id="{8DA9B84B-AF69-4232-B4AD-0A02BFA0916B}"/>
                  </a:ext>
                </a:extLst>
              </p:cNvPr>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9430;p93">
                <a:extLst>
                  <a:ext uri="{FF2B5EF4-FFF2-40B4-BE49-F238E27FC236}">
                    <a16:creationId xmlns:a16="http://schemas.microsoft.com/office/drawing/2014/main" id="{2D1B2A75-5377-462D-C92B-F55E7C5A6D66}"/>
                  </a:ext>
                </a:extLst>
              </p:cNvPr>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9431;p93">
                <a:extLst>
                  <a:ext uri="{FF2B5EF4-FFF2-40B4-BE49-F238E27FC236}">
                    <a16:creationId xmlns:a16="http://schemas.microsoft.com/office/drawing/2014/main" id="{FF24D403-61C3-25F9-2F78-F97B76367400}"/>
                  </a:ext>
                </a:extLst>
              </p:cNvPr>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9432;p93">
                <a:extLst>
                  <a:ext uri="{FF2B5EF4-FFF2-40B4-BE49-F238E27FC236}">
                    <a16:creationId xmlns:a16="http://schemas.microsoft.com/office/drawing/2014/main" id="{ABE291EF-BEF8-81E7-E5B1-6072D7266D7D}"/>
                  </a:ext>
                </a:extLst>
              </p:cNvPr>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9433;p93">
                <a:extLst>
                  <a:ext uri="{FF2B5EF4-FFF2-40B4-BE49-F238E27FC236}">
                    <a16:creationId xmlns:a16="http://schemas.microsoft.com/office/drawing/2014/main" id="{998D7044-E970-68FD-6C09-32CEC4FFDAA0}"/>
                  </a:ext>
                </a:extLst>
              </p:cNvPr>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9434;p93">
                <a:extLst>
                  <a:ext uri="{FF2B5EF4-FFF2-40B4-BE49-F238E27FC236}">
                    <a16:creationId xmlns:a16="http://schemas.microsoft.com/office/drawing/2014/main" id="{FE1BCA59-1532-1E49-CC3B-0E82F5EF8633}"/>
                  </a:ext>
                </a:extLst>
              </p:cNvPr>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 name="Google Shape;9435;p93">
              <a:extLst>
                <a:ext uri="{FF2B5EF4-FFF2-40B4-BE49-F238E27FC236}">
                  <a16:creationId xmlns:a16="http://schemas.microsoft.com/office/drawing/2014/main" id="{CEB3932E-E420-3A2B-3E74-87121EF17F23}"/>
                </a:ext>
              </a:extLst>
            </p:cNvPr>
            <p:cNvGrpSpPr/>
            <p:nvPr/>
          </p:nvGrpSpPr>
          <p:grpSpPr>
            <a:xfrm>
              <a:off x="903098" y="1179665"/>
              <a:ext cx="80700" cy="1526144"/>
              <a:chOff x="903098" y="1179665"/>
              <a:chExt cx="80700" cy="1526144"/>
            </a:xfrm>
          </p:grpSpPr>
          <p:sp>
            <p:nvSpPr>
              <p:cNvPr id="1565" name="Google Shape;9436;p93">
                <a:extLst>
                  <a:ext uri="{FF2B5EF4-FFF2-40B4-BE49-F238E27FC236}">
                    <a16:creationId xmlns:a16="http://schemas.microsoft.com/office/drawing/2014/main" id="{D193DCB9-BFF6-8E37-B258-D852DA3EB467}"/>
                  </a:ext>
                </a:extLst>
              </p:cNvPr>
              <p:cNvSpPr/>
              <p:nvPr/>
            </p:nvSpPr>
            <p:spPr>
              <a:xfrm>
                <a:off x="903098" y="1179665"/>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9437;p93">
                <a:extLst>
                  <a:ext uri="{FF2B5EF4-FFF2-40B4-BE49-F238E27FC236}">
                    <a16:creationId xmlns:a16="http://schemas.microsoft.com/office/drawing/2014/main" id="{3E37B49A-83C6-BAF9-C52C-1E639317C032}"/>
                  </a:ext>
                </a:extLst>
              </p:cNvPr>
              <p:cNvSpPr/>
              <p:nvPr/>
            </p:nvSpPr>
            <p:spPr>
              <a:xfrm>
                <a:off x="903098" y="134036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9438;p93">
                <a:extLst>
                  <a:ext uri="{FF2B5EF4-FFF2-40B4-BE49-F238E27FC236}">
                    <a16:creationId xmlns:a16="http://schemas.microsoft.com/office/drawing/2014/main" id="{7602DD7D-C01B-7E5A-BE2F-FE029165125A}"/>
                  </a:ext>
                </a:extLst>
              </p:cNvPr>
              <p:cNvSpPr/>
              <p:nvPr/>
            </p:nvSpPr>
            <p:spPr>
              <a:xfrm>
                <a:off x="903098" y="150105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9439;p93">
                <a:extLst>
                  <a:ext uri="{FF2B5EF4-FFF2-40B4-BE49-F238E27FC236}">
                    <a16:creationId xmlns:a16="http://schemas.microsoft.com/office/drawing/2014/main" id="{29E2B639-A5B6-7DC0-E18F-C0C9DB201BA0}"/>
                  </a:ext>
                </a:extLst>
              </p:cNvPr>
              <p:cNvSpPr/>
              <p:nvPr/>
            </p:nvSpPr>
            <p:spPr>
              <a:xfrm>
                <a:off x="903098" y="1661752"/>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9440;p93">
                <a:extLst>
                  <a:ext uri="{FF2B5EF4-FFF2-40B4-BE49-F238E27FC236}">
                    <a16:creationId xmlns:a16="http://schemas.microsoft.com/office/drawing/2014/main" id="{35602B54-C621-DBCB-CD10-B20BCA7CA5E7}"/>
                  </a:ext>
                </a:extLst>
              </p:cNvPr>
              <p:cNvSpPr/>
              <p:nvPr/>
            </p:nvSpPr>
            <p:spPr>
              <a:xfrm>
                <a:off x="903098" y="182163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9441;p93">
                <a:extLst>
                  <a:ext uri="{FF2B5EF4-FFF2-40B4-BE49-F238E27FC236}">
                    <a16:creationId xmlns:a16="http://schemas.microsoft.com/office/drawing/2014/main" id="{8F18BF60-6DD2-83F9-76A8-D60790F068D8}"/>
                  </a:ext>
                </a:extLst>
              </p:cNvPr>
              <p:cNvSpPr/>
              <p:nvPr/>
            </p:nvSpPr>
            <p:spPr>
              <a:xfrm>
                <a:off x="903098" y="198232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9442;p93">
                <a:extLst>
                  <a:ext uri="{FF2B5EF4-FFF2-40B4-BE49-F238E27FC236}">
                    <a16:creationId xmlns:a16="http://schemas.microsoft.com/office/drawing/2014/main" id="{F41FEAB1-E04E-C14E-7D71-98D70AE7A58F}"/>
                  </a:ext>
                </a:extLst>
              </p:cNvPr>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9443;p93">
                <a:extLst>
                  <a:ext uri="{FF2B5EF4-FFF2-40B4-BE49-F238E27FC236}">
                    <a16:creationId xmlns:a16="http://schemas.microsoft.com/office/drawing/2014/main" id="{DE72A609-57A8-758A-2F5D-56B891CDE641}"/>
                  </a:ext>
                </a:extLst>
              </p:cNvPr>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9444;p93">
                <a:extLst>
                  <a:ext uri="{FF2B5EF4-FFF2-40B4-BE49-F238E27FC236}">
                    <a16:creationId xmlns:a16="http://schemas.microsoft.com/office/drawing/2014/main" id="{FC760BA5-ADBD-FB6A-5661-E26F5DBF5034}"/>
                  </a:ext>
                </a:extLst>
              </p:cNvPr>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9445;p93">
                <a:extLst>
                  <a:ext uri="{FF2B5EF4-FFF2-40B4-BE49-F238E27FC236}">
                    <a16:creationId xmlns:a16="http://schemas.microsoft.com/office/drawing/2014/main" id="{1B330E94-1320-7A0E-40C6-5BB7268A7EDB}"/>
                  </a:ext>
                </a:extLst>
              </p:cNvPr>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 name="Google Shape;9446;p93">
              <a:extLst>
                <a:ext uri="{FF2B5EF4-FFF2-40B4-BE49-F238E27FC236}">
                  <a16:creationId xmlns:a16="http://schemas.microsoft.com/office/drawing/2014/main" id="{B3DE8EDE-E5EF-19DD-3B12-9F6D811023F4}"/>
                </a:ext>
              </a:extLst>
            </p:cNvPr>
            <p:cNvGrpSpPr/>
            <p:nvPr/>
          </p:nvGrpSpPr>
          <p:grpSpPr>
            <a:xfrm>
              <a:off x="1076958" y="1179665"/>
              <a:ext cx="80700" cy="1526144"/>
              <a:chOff x="1076958" y="1179665"/>
              <a:chExt cx="80700" cy="1526144"/>
            </a:xfrm>
          </p:grpSpPr>
          <p:sp>
            <p:nvSpPr>
              <p:cNvPr id="1555" name="Google Shape;9447;p93">
                <a:extLst>
                  <a:ext uri="{FF2B5EF4-FFF2-40B4-BE49-F238E27FC236}">
                    <a16:creationId xmlns:a16="http://schemas.microsoft.com/office/drawing/2014/main" id="{C7DB4AC0-6CBA-23C8-18BB-827D1954ECB4}"/>
                  </a:ext>
                </a:extLst>
              </p:cNvPr>
              <p:cNvSpPr/>
              <p:nvPr/>
            </p:nvSpPr>
            <p:spPr>
              <a:xfrm>
                <a:off x="1076958" y="1179665"/>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9448;p93">
                <a:extLst>
                  <a:ext uri="{FF2B5EF4-FFF2-40B4-BE49-F238E27FC236}">
                    <a16:creationId xmlns:a16="http://schemas.microsoft.com/office/drawing/2014/main" id="{29E3E71C-3D8A-3C23-F7F1-D51099F5F32D}"/>
                  </a:ext>
                </a:extLst>
              </p:cNvPr>
              <p:cNvSpPr/>
              <p:nvPr/>
            </p:nvSpPr>
            <p:spPr>
              <a:xfrm>
                <a:off x="1076958" y="134036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9449;p93">
                <a:extLst>
                  <a:ext uri="{FF2B5EF4-FFF2-40B4-BE49-F238E27FC236}">
                    <a16:creationId xmlns:a16="http://schemas.microsoft.com/office/drawing/2014/main" id="{85688F5A-9102-6484-D0D0-6D4C918C45D0}"/>
                  </a:ext>
                </a:extLst>
              </p:cNvPr>
              <p:cNvSpPr/>
              <p:nvPr/>
            </p:nvSpPr>
            <p:spPr>
              <a:xfrm>
                <a:off x="1076958" y="150105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9450;p93">
                <a:extLst>
                  <a:ext uri="{FF2B5EF4-FFF2-40B4-BE49-F238E27FC236}">
                    <a16:creationId xmlns:a16="http://schemas.microsoft.com/office/drawing/2014/main" id="{44608D21-C2BF-9FA8-7804-60D7435A62D2}"/>
                  </a:ext>
                </a:extLst>
              </p:cNvPr>
              <p:cNvSpPr/>
              <p:nvPr/>
            </p:nvSpPr>
            <p:spPr>
              <a:xfrm>
                <a:off x="1076958" y="1661752"/>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9451;p93">
                <a:extLst>
                  <a:ext uri="{FF2B5EF4-FFF2-40B4-BE49-F238E27FC236}">
                    <a16:creationId xmlns:a16="http://schemas.microsoft.com/office/drawing/2014/main" id="{04FF0A16-EFB2-AED5-6D4F-EF18B64244C9}"/>
                  </a:ext>
                </a:extLst>
              </p:cNvPr>
              <p:cNvSpPr/>
              <p:nvPr/>
            </p:nvSpPr>
            <p:spPr>
              <a:xfrm>
                <a:off x="1076958" y="182163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9452;p93">
                <a:extLst>
                  <a:ext uri="{FF2B5EF4-FFF2-40B4-BE49-F238E27FC236}">
                    <a16:creationId xmlns:a16="http://schemas.microsoft.com/office/drawing/2014/main" id="{B2D56451-C53F-E8E9-16CC-E3809912B552}"/>
                  </a:ext>
                </a:extLst>
              </p:cNvPr>
              <p:cNvSpPr/>
              <p:nvPr/>
            </p:nvSpPr>
            <p:spPr>
              <a:xfrm>
                <a:off x="1076958" y="198232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9453;p93">
                <a:extLst>
                  <a:ext uri="{FF2B5EF4-FFF2-40B4-BE49-F238E27FC236}">
                    <a16:creationId xmlns:a16="http://schemas.microsoft.com/office/drawing/2014/main" id="{A64C60FF-4AFA-1E18-824C-3F284996CBAF}"/>
                  </a:ext>
                </a:extLst>
              </p:cNvPr>
              <p:cNvSpPr/>
              <p:nvPr/>
            </p:nvSpPr>
            <p:spPr>
              <a:xfrm>
                <a:off x="1076958" y="2143022"/>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9454;p93">
                <a:extLst>
                  <a:ext uri="{FF2B5EF4-FFF2-40B4-BE49-F238E27FC236}">
                    <a16:creationId xmlns:a16="http://schemas.microsoft.com/office/drawing/2014/main" id="{CC3B7B13-1630-18D9-2616-C74DB669EBCF}"/>
                  </a:ext>
                </a:extLst>
              </p:cNvPr>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9455;p93">
                <a:extLst>
                  <a:ext uri="{FF2B5EF4-FFF2-40B4-BE49-F238E27FC236}">
                    <a16:creationId xmlns:a16="http://schemas.microsoft.com/office/drawing/2014/main" id="{5CB13CF9-02F9-9AD5-25CD-B566EC04CE90}"/>
                  </a:ext>
                </a:extLst>
              </p:cNvPr>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9456;p93">
                <a:extLst>
                  <a:ext uri="{FF2B5EF4-FFF2-40B4-BE49-F238E27FC236}">
                    <a16:creationId xmlns:a16="http://schemas.microsoft.com/office/drawing/2014/main" id="{E9BAB05E-1C39-9883-BB41-D5F42F8BE8D5}"/>
                  </a:ext>
                </a:extLst>
              </p:cNvPr>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 name="Google Shape;9457;p93">
              <a:extLst>
                <a:ext uri="{FF2B5EF4-FFF2-40B4-BE49-F238E27FC236}">
                  <a16:creationId xmlns:a16="http://schemas.microsoft.com/office/drawing/2014/main" id="{0B9F2354-B1C6-8258-B3EA-33D93B3C8675}"/>
                </a:ext>
              </a:extLst>
            </p:cNvPr>
            <p:cNvGrpSpPr/>
            <p:nvPr/>
          </p:nvGrpSpPr>
          <p:grpSpPr>
            <a:xfrm>
              <a:off x="1247707" y="1179665"/>
              <a:ext cx="80700" cy="1526144"/>
              <a:chOff x="1247707" y="1179665"/>
              <a:chExt cx="80700" cy="1526144"/>
            </a:xfrm>
          </p:grpSpPr>
          <p:sp>
            <p:nvSpPr>
              <p:cNvPr id="1545" name="Google Shape;9458;p93">
                <a:extLst>
                  <a:ext uri="{FF2B5EF4-FFF2-40B4-BE49-F238E27FC236}">
                    <a16:creationId xmlns:a16="http://schemas.microsoft.com/office/drawing/2014/main" id="{9E4347B3-E170-F0CF-2DE6-2E02F65DB087}"/>
                  </a:ext>
                </a:extLst>
              </p:cNvPr>
              <p:cNvSpPr/>
              <p:nvPr/>
            </p:nvSpPr>
            <p:spPr>
              <a:xfrm>
                <a:off x="1247707" y="1179665"/>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9459;p93">
                <a:extLst>
                  <a:ext uri="{FF2B5EF4-FFF2-40B4-BE49-F238E27FC236}">
                    <a16:creationId xmlns:a16="http://schemas.microsoft.com/office/drawing/2014/main" id="{1064FA16-5930-FBA8-A413-62BB613C32FE}"/>
                  </a:ext>
                </a:extLst>
              </p:cNvPr>
              <p:cNvSpPr/>
              <p:nvPr/>
            </p:nvSpPr>
            <p:spPr>
              <a:xfrm>
                <a:off x="1247707" y="134036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9460;p93">
                <a:extLst>
                  <a:ext uri="{FF2B5EF4-FFF2-40B4-BE49-F238E27FC236}">
                    <a16:creationId xmlns:a16="http://schemas.microsoft.com/office/drawing/2014/main" id="{93FE9E1E-56B4-8AE7-DE12-D61A208F3B52}"/>
                  </a:ext>
                </a:extLst>
              </p:cNvPr>
              <p:cNvSpPr/>
              <p:nvPr/>
            </p:nvSpPr>
            <p:spPr>
              <a:xfrm>
                <a:off x="1247707" y="150105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9461;p93">
                <a:extLst>
                  <a:ext uri="{FF2B5EF4-FFF2-40B4-BE49-F238E27FC236}">
                    <a16:creationId xmlns:a16="http://schemas.microsoft.com/office/drawing/2014/main" id="{85991476-BA89-4F7B-BBE9-30B68A0BE733}"/>
                  </a:ext>
                </a:extLst>
              </p:cNvPr>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9462;p93">
                <a:extLst>
                  <a:ext uri="{FF2B5EF4-FFF2-40B4-BE49-F238E27FC236}">
                    <a16:creationId xmlns:a16="http://schemas.microsoft.com/office/drawing/2014/main" id="{059DA279-73AA-B2C9-B233-E1AA3CF7BEC9}"/>
                  </a:ext>
                </a:extLst>
              </p:cNvPr>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9463;p93">
                <a:extLst>
                  <a:ext uri="{FF2B5EF4-FFF2-40B4-BE49-F238E27FC236}">
                    <a16:creationId xmlns:a16="http://schemas.microsoft.com/office/drawing/2014/main" id="{D8FB61BC-1997-2E8C-24A1-B0AE1E9DDBAE}"/>
                  </a:ext>
                </a:extLst>
              </p:cNvPr>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9464;p93">
                <a:extLst>
                  <a:ext uri="{FF2B5EF4-FFF2-40B4-BE49-F238E27FC236}">
                    <a16:creationId xmlns:a16="http://schemas.microsoft.com/office/drawing/2014/main" id="{3DE2F71B-2813-D35B-DF39-03EFD2464AC5}"/>
                  </a:ext>
                </a:extLst>
              </p:cNvPr>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9465;p93">
                <a:extLst>
                  <a:ext uri="{FF2B5EF4-FFF2-40B4-BE49-F238E27FC236}">
                    <a16:creationId xmlns:a16="http://schemas.microsoft.com/office/drawing/2014/main" id="{391C9569-DB8E-5A6B-C8B4-49DFB7847238}"/>
                  </a:ext>
                </a:extLst>
              </p:cNvPr>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9466;p93">
                <a:extLst>
                  <a:ext uri="{FF2B5EF4-FFF2-40B4-BE49-F238E27FC236}">
                    <a16:creationId xmlns:a16="http://schemas.microsoft.com/office/drawing/2014/main" id="{878C855A-1D20-D121-2827-22343290BE41}"/>
                  </a:ext>
                </a:extLst>
              </p:cNvPr>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9467;p93">
                <a:extLst>
                  <a:ext uri="{FF2B5EF4-FFF2-40B4-BE49-F238E27FC236}">
                    <a16:creationId xmlns:a16="http://schemas.microsoft.com/office/drawing/2014/main" id="{E7C44252-3DED-2F59-E9D9-2EAFC201E8E5}"/>
                  </a:ext>
                </a:extLst>
              </p:cNvPr>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 name="Google Shape;9468;p93">
              <a:extLst>
                <a:ext uri="{FF2B5EF4-FFF2-40B4-BE49-F238E27FC236}">
                  <a16:creationId xmlns:a16="http://schemas.microsoft.com/office/drawing/2014/main" id="{02F4BAFB-271E-6F85-BC16-7A15381363A5}"/>
                </a:ext>
              </a:extLst>
            </p:cNvPr>
            <p:cNvGrpSpPr/>
            <p:nvPr/>
          </p:nvGrpSpPr>
          <p:grpSpPr>
            <a:xfrm>
              <a:off x="1421567" y="1179665"/>
              <a:ext cx="80700" cy="1526144"/>
              <a:chOff x="1421567" y="1179665"/>
              <a:chExt cx="80700" cy="1526144"/>
            </a:xfrm>
          </p:grpSpPr>
          <p:sp>
            <p:nvSpPr>
              <p:cNvPr id="63" name="Google Shape;9469;p93">
                <a:extLst>
                  <a:ext uri="{FF2B5EF4-FFF2-40B4-BE49-F238E27FC236}">
                    <a16:creationId xmlns:a16="http://schemas.microsoft.com/office/drawing/2014/main" id="{49FC066A-BB5C-596A-450C-AE6E69D4CB6B}"/>
                  </a:ext>
                </a:extLst>
              </p:cNvPr>
              <p:cNvSpPr/>
              <p:nvPr/>
            </p:nvSpPr>
            <p:spPr>
              <a:xfrm>
                <a:off x="1421567" y="1179665"/>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9470;p93">
                <a:extLst>
                  <a:ext uri="{FF2B5EF4-FFF2-40B4-BE49-F238E27FC236}">
                    <a16:creationId xmlns:a16="http://schemas.microsoft.com/office/drawing/2014/main" id="{D2541286-0B67-BE80-2253-212407284CE4}"/>
                  </a:ext>
                </a:extLst>
              </p:cNvPr>
              <p:cNvSpPr/>
              <p:nvPr/>
            </p:nvSpPr>
            <p:spPr>
              <a:xfrm>
                <a:off x="1421567" y="134036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9471;p93">
                <a:extLst>
                  <a:ext uri="{FF2B5EF4-FFF2-40B4-BE49-F238E27FC236}">
                    <a16:creationId xmlns:a16="http://schemas.microsoft.com/office/drawing/2014/main" id="{302D11B7-F512-ACBA-B71A-C761CB15F74A}"/>
                  </a:ext>
                </a:extLst>
              </p:cNvPr>
              <p:cNvSpPr/>
              <p:nvPr/>
            </p:nvSpPr>
            <p:spPr>
              <a:xfrm>
                <a:off x="1421567" y="150105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9472;p93">
                <a:extLst>
                  <a:ext uri="{FF2B5EF4-FFF2-40B4-BE49-F238E27FC236}">
                    <a16:creationId xmlns:a16="http://schemas.microsoft.com/office/drawing/2014/main" id="{7EA6BFE8-5303-8D7B-E1E3-BFBECBE298B5}"/>
                  </a:ext>
                </a:extLst>
              </p:cNvPr>
              <p:cNvSpPr/>
              <p:nvPr/>
            </p:nvSpPr>
            <p:spPr>
              <a:xfrm>
                <a:off x="1421567" y="1661752"/>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9473;p93">
                <a:extLst>
                  <a:ext uri="{FF2B5EF4-FFF2-40B4-BE49-F238E27FC236}">
                    <a16:creationId xmlns:a16="http://schemas.microsoft.com/office/drawing/2014/main" id="{C9023809-BF46-4785-A830-EBA20F4DFD93}"/>
                  </a:ext>
                </a:extLst>
              </p:cNvPr>
              <p:cNvSpPr/>
              <p:nvPr/>
            </p:nvSpPr>
            <p:spPr>
              <a:xfrm>
                <a:off x="1421567" y="182163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9474;p93">
                <a:extLst>
                  <a:ext uri="{FF2B5EF4-FFF2-40B4-BE49-F238E27FC236}">
                    <a16:creationId xmlns:a16="http://schemas.microsoft.com/office/drawing/2014/main" id="{45A12CAD-ABC4-47C3-58CD-264701CE3CF6}"/>
                  </a:ext>
                </a:extLst>
              </p:cNvPr>
              <p:cNvSpPr/>
              <p:nvPr/>
            </p:nvSpPr>
            <p:spPr>
              <a:xfrm>
                <a:off x="1421567" y="198232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9475;p93">
                <a:extLst>
                  <a:ext uri="{FF2B5EF4-FFF2-40B4-BE49-F238E27FC236}">
                    <a16:creationId xmlns:a16="http://schemas.microsoft.com/office/drawing/2014/main" id="{50AB6BF7-A5DA-D01C-FEFA-1219BE32BBE9}"/>
                  </a:ext>
                </a:extLst>
              </p:cNvPr>
              <p:cNvSpPr/>
              <p:nvPr/>
            </p:nvSpPr>
            <p:spPr>
              <a:xfrm>
                <a:off x="1421567" y="2143022"/>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9476;p93">
                <a:extLst>
                  <a:ext uri="{FF2B5EF4-FFF2-40B4-BE49-F238E27FC236}">
                    <a16:creationId xmlns:a16="http://schemas.microsoft.com/office/drawing/2014/main" id="{69B7BE8B-7215-A073-F79B-6D4665D6F259}"/>
                  </a:ext>
                </a:extLst>
              </p:cNvPr>
              <p:cNvSpPr/>
              <p:nvPr/>
            </p:nvSpPr>
            <p:spPr>
              <a:xfrm>
                <a:off x="1421567" y="2303717"/>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9477;p93">
                <a:extLst>
                  <a:ext uri="{FF2B5EF4-FFF2-40B4-BE49-F238E27FC236}">
                    <a16:creationId xmlns:a16="http://schemas.microsoft.com/office/drawing/2014/main" id="{29BC5553-B7D0-A692-4200-A973FFF33CF3}"/>
                  </a:ext>
                </a:extLst>
              </p:cNvPr>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9478;p93">
                <a:extLst>
                  <a:ext uri="{FF2B5EF4-FFF2-40B4-BE49-F238E27FC236}">
                    <a16:creationId xmlns:a16="http://schemas.microsoft.com/office/drawing/2014/main" id="{72CE5011-EE13-C827-EC27-F10D8E44BCF4}"/>
                  </a:ext>
                </a:extLst>
              </p:cNvPr>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 name="Google Shape;9479;p93">
              <a:extLst>
                <a:ext uri="{FF2B5EF4-FFF2-40B4-BE49-F238E27FC236}">
                  <a16:creationId xmlns:a16="http://schemas.microsoft.com/office/drawing/2014/main" id="{4231464E-7BD0-6456-B605-BC94BD65EC20}"/>
                </a:ext>
              </a:extLst>
            </p:cNvPr>
            <p:cNvGrpSpPr/>
            <p:nvPr/>
          </p:nvGrpSpPr>
          <p:grpSpPr>
            <a:xfrm>
              <a:off x="1592327" y="1179665"/>
              <a:ext cx="80700" cy="1526144"/>
              <a:chOff x="1592327" y="1179665"/>
              <a:chExt cx="80700" cy="1526144"/>
            </a:xfrm>
          </p:grpSpPr>
          <p:sp>
            <p:nvSpPr>
              <p:cNvPr id="53" name="Google Shape;9480;p93">
                <a:extLst>
                  <a:ext uri="{FF2B5EF4-FFF2-40B4-BE49-F238E27FC236}">
                    <a16:creationId xmlns:a16="http://schemas.microsoft.com/office/drawing/2014/main" id="{EEF68694-2C4A-1819-137E-DC29D1DA14FB}"/>
                  </a:ext>
                </a:extLst>
              </p:cNvPr>
              <p:cNvSpPr/>
              <p:nvPr/>
            </p:nvSpPr>
            <p:spPr>
              <a:xfrm>
                <a:off x="1592327" y="1179665"/>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9481;p93">
                <a:extLst>
                  <a:ext uri="{FF2B5EF4-FFF2-40B4-BE49-F238E27FC236}">
                    <a16:creationId xmlns:a16="http://schemas.microsoft.com/office/drawing/2014/main" id="{BDB9548B-016D-E4C9-5BDF-E2D89B37F8B0}"/>
                  </a:ext>
                </a:extLst>
              </p:cNvPr>
              <p:cNvSpPr/>
              <p:nvPr/>
            </p:nvSpPr>
            <p:spPr>
              <a:xfrm>
                <a:off x="1592327" y="134036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9482;p93">
                <a:extLst>
                  <a:ext uri="{FF2B5EF4-FFF2-40B4-BE49-F238E27FC236}">
                    <a16:creationId xmlns:a16="http://schemas.microsoft.com/office/drawing/2014/main" id="{3CF3E2D4-C7FA-DF8B-102F-F48F31BA805E}"/>
                  </a:ext>
                </a:extLst>
              </p:cNvPr>
              <p:cNvSpPr/>
              <p:nvPr/>
            </p:nvSpPr>
            <p:spPr>
              <a:xfrm>
                <a:off x="1592327" y="150105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9483;p93">
                <a:extLst>
                  <a:ext uri="{FF2B5EF4-FFF2-40B4-BE49-F238E27FC236}">
                    <a16:creationId xmlns:a16="http://schemas.microsoft.com/office/drawing/2014/main" id="{2CB09CAF-5160-6510-E58A-1185BE32BFCA}"/>
                  </a:ext>
                </a:extLst>
              </p:cNvPr>
              <p:cNvSpPr/>
              <p:nvPr/>
            </p:nvSpPr>
            <p:spPr>
              <a:xfrm>
                <a:off x="1592327" y="1661752"/>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9484;p93">
                <a:extLst>
                  <a:ext uri="{FF2B5EF4-FFF2-40B4-BE49-F238E27FC236}">
                    <a16:creationId xmlns:a16="http://schemas.microsoft.com/office/drawing/2014/main" id="{7BBA3BC5-AD73-8EFC-F47D-43F5DABB3D3D}"/>
                  </a:ext>
                </a:extLst>
              </p:cNvPr>
              <p:cNvSpPr/>
              <p:nvPr/>
            </p:nvSpPr>
            <p:spPr>
              <a:xfrm>
                <a:off x="1592327" y="182163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9485;p93">
                <a:extLst>
                  <a:ext uri="{FF2B5EF4-FFF2-40B4-BE49-F238E27FC236}">
                    <a16:creationId xmlns:a16="http://schemas.microsoft.com/office/drawing/2014/main" id="{1F2AF4E1-8700-D570-91F9-48FBD4171926}"/>
                  </a:ext>
                </a:extLst>
              </p:cNvPr>
              <p:cNvSpPr/>
              <p:nvPr/>
            </p:nvSpPr>
            <p:spPr>
              <a:xfrm>
                <a:off x="1592327" y="198232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9486;p93">
                <a:extLst>
                  <a:ext uri="{FF2B5EF4-FFF2-40B4-BE49-F238E27FC236}">
                    <a16:creationId xmlns:a16="http://schemas.microsoft.com/office/drawing/2014/main" id="{4DF295A4-BF79-1CDC-1D78-A6980BEDC906}"/>
                  </a:ext>
                </a:extLst>
              </p:cNvPr>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9487;p93">
                <a:extLst>
                  <a:ext uri="{FF2B5EF4-FFF2-40B4-BE49-F238E27FC236}">
                    <a16:creationId xmlns:a16="http://schemas.microsoft.com/office/drawing/2014/main" id="{F4724F74-498C-6024-21D2-4226C464A654}"/>
                  </a:ext>
                </a:extLst>
              </p:cNvPr>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9488;p93">
                <a:extLst>
                  <a:ext uri="{FF2B5EF4-FFF2-40B4-BE49-F238E27FC236}">
                    <a16:creationId xmlns:a16="http://schemas.microsoft.com/office/drawing/2014/main" id="{BDC1814F-624D-EEAC-61EC-C1B1DE12723E}"/>
                  </a:ext>
                </a:extLst>
              </p:cNvPr>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9489;p93">
                <a:extLst>
                  <a:ext uri="{FF2B5EF4-FFF2-40B4-BE49-F238E27FC236}">
                    <a16:creationId xmlns:a16="http://schemas.microsoft.com/office/drawing/2014/main" id="{AE96D1FF-C426-CC46-9BAE-7B59208AB08C}"/>
                  </a:ext>
                </a:extLst>
              </p:cNvPr>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 name="Google Shape;9490;p93">
              <a:extLst>
                <a:ext uri="{FF2B5EF4-FFF2-40B4-BE49-F238E27FC236}">
                  <a16:creationId xmlns:a16="http://schemas.microsoft.com/office/drawing/2014/main" id="{B0A3386C-6566-B391-C307-90FB0FE293DF}"/>
                </a:ext>
              </a:extLst>
            </p:cNvPr>
            <p:cNvGrpSpPr/>
            <p:nvPr/>
          </p:nvGrpSpPr>
          <p:grpSpPr>
            <a:xfrm>
              <a:off x="1766187" y="1179665"/>
              <a:ext cx="80700" cy="1526144"/>
              <a:chOff x="1766187" y="1179665"/>
              <a:chExt cx="80700" cy="1526144"/>
            </a:xfrm>
          </p:grpSpPr>
          <p:sp>
            <p:nvSpPr>
              <p:cNvPr id="43" name="Google Shape;9491;p93">
                <a:extLst>
                  <a:ext uri="{FF2B5EF4-FFF2-40B4-BE49-F238E27FC236}">
                    <a16:creationId xmlns:a16="http://schemas.microsoft.com/office/drawing/2014/main" id="{81E90497-E999-048A-9E74-30B73B15F065}"/>
                  </a:ext>
                </a:extLst>
              </p:cNvPr>
              <p:cNvSpPr/>
              <p:nvPr/>
            </p:nvSpPr>
            <p:spPr>
              <a:xfrm>
                <a:off x="1766187" y="1179665"/>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9492;p93">
                <a:extLst>
                  <a:ext uri="{FF2B5EF4-FFF2-40B4-BE49-F238E27FC236}">
                    <a16:creationId xmlns:a16="http://schemas.microsoft.com/office/drawing/2014/main" id="{04587932-5647-F9A2-6012-92D6E93F630B}"/>
                  </a:ext>
                </a:extLst>
              </p:cNvPr>
              <p:cNvSpPr/>
              <p:nvPr/>
            </p:nvSpPr>
            <p:spPr>
              <a:xfrm>
                <a:off x="1766187" y="134036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9493;p93">
                <a:extLst>
                  <a:ext uri="{FF2B5EF4-FFF2-40B4-BE49-F238E27FC236}">
                    <a16:creationId xmlns:a16="http://schemas.microsoft.com/office/drawing/2014/main" id="{479C2DF6-5FCA-9578-FEDF-4272A3BD53A5}"/>
                  </a:ext>
                </a:extLst>
              </p:cNvPr>
              <p:cNvSpPr/>
              <p:nvPr/>
            </p:nvSpPr>
            <p:spPr>
              <a:xfrm>
                <a:off x="1766187" y="150105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9494;p93">
                <a:extLst>
                  <a:ext uri="{FF2B5EF4-FFF2-40B4-BE49-F238E27FC236}">
                    <a16:creationId xmlns:a16="http://schemas.microsoft.com/office/drawing/2014/main" id="{4800FEFD-BD85-B1A6-9398-3BEA56A16206}"/>
                  </a:ext>
                </a:extLst>
              </p:cNvPr>
              <p:cNvSpPr/>
              <p:nvPr/>
            </p:nvSpPr>
            <p:spPr>
              <a:xfrm>
                <a:off x="1766187" y="1661752"/>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9495;p93">
                <a:extLst>
                  <a:ext uri="{FF2B5EF4-FFF2-40B4-BE49-F238E27FC236}">
                    <a16:creationId xmlns:a16="http://schemas.microsoft.com/office/drawing/2014/main" id="{30A45B45-FF6E-1DE1-A2CB-3352C393B098}"/>
                  </a:ext>
                </a:extLst>
              </p:cNvPr>
              <p:cNvSpPr/>
              <p:nvPr/>
            </p:nvSpPr>
            <p:spPr>
              <a:xfrm>
                <a:off x="1766187" y="182163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9496;p93">
                <a:extLst>
                  <a:ext uri="{FF2B5EF4-FFF2-40B4-BE49-F238E27FC236}">
                    <a16:creationId xmlns:a16="http://schemas.microsoft.com/office/drawing/2014/main" id="{E870F151-FFD4-F835-88DB-5D06B75F1223}"/>
                  </a:ext>
                </a:extLst>
              </p:cNvPr>
              <p:cNvSpPr/>
              <p:nvPr/>
            </p:nvSpPr>
            <p:spPr>
              <a:xfrm>
                <a:off x="1766187" y="198232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9497;p93">
                <a:extLst>
                  <a:ext uri="{FF2B5EF4-FFF2-40B4-BE49-F238E27FC236}">
                    <a16:creationId xmlns:a16="http://schemas.microsoft.com/office/drawing/2014/main" id="{D90DC503-C793-7FEB-E1B5-27B97D81D27D}"/>
                  </a:ext>
                </a:extLst>
              </p:cNvPr>
              <p:cNvSpPr/>
              <p:nvPr/>
            </p:nvSpPr>
            <p:spPr>
              <a:xfrm>
                <a:off x="1766187" y="2143022"/>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9498;p93">
                <a:extLst>
                  <a:ext uri="{FF2B5EF4-FFF2-40B4-BE49-F238E27FC236}">
                    <a16:creationId xmlns:a16="http://schemas.microsoft.com/office/drawing/2014/main" id="{2D27C59B-4189-5853-7B97-8AEF211504D8}"/>
                  </a:ext>
                </a:extLst>
              </p:cNvPr>
              <p:cNvSpPr/>
              <p:nvPr/>
            </p:nvSpPr>
            <p:spPr>
              <a:xfrm>
                <a:off x="1766187" y="2303717"/>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9499;p93">
                <a:extLst>
                  <a:ext uri="{FF2B5EF4-FFF2-40B4-BE49-F238E27FC236}">
                    <a16:creationId xmlns:a16="http://schemas.microsoft.com/office/drawing/2014/main" id="{D09D8EDE-5E8C-5252-50C0-CF7AFC1C99AC}"/>
                  </a:ext>
                </a:extLst>
              </p:cNvPr>
              <p:cNvSpPr/>
              <p:nvPr/>
            </p:nvSpPr>
            <p:spPr>
              <a:xfrm>
                <a:off x="1766187" y="2464413"/>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9500;p93">
                <a:extLst>
                  <a:ext uri="{FF2B5EF4-FFF2-40B4-BE49-F238E27FC236}">
                    <a16:creationId xmlns:a16="http://schemas.microsoft.com/office/drawing/2014/main" id="{582ADA1A-AA84-5F58-36D1-474DC38762A5}"/>
                  </a:ext>
                </a:extLst>
              </p:cNvPr>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 name="Google Shape;9501;p93">
              <a:extLst>
                <a:ext uri="{FF2B5EF4-FFF2-40B4-BE49-F238E27FC236}">
                  <a16:creationId xmlns:a16="http://schemas.microsoft.com/office/drawing/2014/main" id="{0E4ADA97-7140-47C7-172C-CAC6D8C5C968}"/>
                </a:ext>
              </a:extLst>
            </p:cNvPr>
            <p:cNvGrpSpPr/>
            <p:nvPr/>
          </p:nvGrpSpPr>
          <p:grpSpPr>
            <a:xfrm>
              <a:off x="1936935" y="1179665"/>
              <a:ext cx="80700" cy="1526144"/>
              <a:chOff x="1936935" y="1179665"/>
              <a:chExt cx="80700" cy="1526144"/>
            </a:xfrm>
          </p:grpSpPr>
          <p:sp>
            <p:nvSpPr>
              <p:cNvPr id="33" name="Google Shape;9502;p93">
                <a:extLst>
                  <a:ext uri="{FF2B5EF4-FFF2-40B4-BE49-F238E27FC236}">
                    <a16:creationId xmlns:a16="http://schemas.microsoft.com/office/drawing/2014/main" id="{413C7764-02B5-FA28-735B-A20F926DE97B}"/>
                  </a:ext>
                </a:extLst>
              </p:cNvPr>
              <p:cNvSpPr/>
              <p:nvPr/>
            </p:nvSpPr>
            <p:spPr>
              <a:xfrm>
                <a:off x="1936935" y="1179665"/>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9503;p93">
                <a:extLst>
                  <a:ext uri="{FF2B5EF4-FFF2-40B4-BE49-F238E27FC236}">
                    <a16:creationId xmlns:a16="http://schemas.microsoft.com/office/drawing/2014/main" id="{FBB833B1-E460-710D-8955-0B8D0928E4D6}"/>
                  </a:ext>
                </a:extLst>
              </p:cNvPr>
              <p:cNvSpPr/>
              <p:nvPr/>
            </p:nvSpPr>
            <p:spPr>
              <a:xfrm>
                <a:off x="1936935" y="134036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9504;p93">
                <a:extLst>
                  <a:ext uri="{FF2B5EF4-FFF2-40B4-BE49-F238E27FC236}">
                    <a16:creationId xmlns:a16="http://schemas.microsoft.com/office/drawing/2014/main" id="{8957C072-2513-9C9F-C28A-32C846E1B461}"/>
                  </a:ext>
                </a:extLst>
              </p:cNvPr>
              <p:cNvSpPr/>
              <p:nvPr/>
            </p:nvSpPr>
            <p:spPr>
              <a:xfrm>
                <a:off x="1936935" y="150105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9505;p93">
                <a:extLst>
                  <a:ext uri="{FF2B5EF4-FFF2-40B4-BE49-F238E27FC236}">
                    <a16:creationId xmlns:a16="http://schemas.microsoft.com/office/drawing/2014/main" id="{AE50E492-0CB2-B913-944B-910325F63167}"/>
                  </a:ext>
                </a:extLst>
              </p:cNvPr>
              <p:cNvSpPr/>
              <p:nvPr/>
            </p:nvSpPr>
            <p:spPr>
              <a:xfrm>
                <a:off x="1936935" y="1661752"/>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9506;p93">
                <a:extLst>
                  <a:ext uri="{FF2B5EF4-FFF2-40B4-BE49-F238E27FC236}">
                    <a16:creationId xmlns:a16="http://schemas.microsoft.com/office/drawing/2014/main" id="{180EA88A-B5C2-84E3-FD33-14164409AF38}"/>
                  </a:ext>
                </a:extLst>
              </p:cNvPr>
              <p:cNvSpPr/>
              <p:nvPr/>
            </p:nvSpPr>
            <p:spPr>
              <a:xfrm>
                <a:off x="1936935" y="182163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9507;p93">
                <a:extLst>
                  <a:ext uri="{FF2B5EF4-FFF2-40B4-BE49-F238E27FC236}">
                    <a16:creationId xmlns:a16="http://schemas.microsoft.com/office/drawing/2014/main" id="{43BE3E4D-E88A-A230-2F6C-C4348C0C4F3D}"/>
                  </a:ext>
                </a:extLst>
              </p:cNvPr>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9508;p93">
                <a:extLst>
                  <a:ext uri="{FF2B5EF4-FFF2-40B4-BE49-F238E27FC236}">
                    <a16:creationId xmlns:a16="http://schemas.microsoft.com/office/drawing/2014/main" id="{76BA6FC4-9CEB-B7C2-B1F1-8EFF8B2253FF}"/>
                  </a:ext>
                </a:extLst>
              </p:cNvPr>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9509;p93">
                <a:extLst>
                  <a:ext uri="{FF2B5EF4-FFF2-40B4-BE49-F238E27FC236}">
                    <a16:creationId xmlns:a16="http://schemas.microsoft.com/office/drawing/2014/main" id="{22E9A07E-7F32-7BA1-252A-44D18F2664A9}"/>
                  </a:ext>
                </a:extLst>
              </p:cNvPr>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9510;p93">
                <a:extLst>
                  <a:ext uri="{FF2B5EF4-FFF2-40B4-BE49-F238E27FC236}">
                    <a16:creationId xmlns:a16="http://schemas.microsoft.com/office/drawing/2014/main" id="{3400BB15-E930-A791-7093-AB3882180338}"/>
                  </a:ext>
                </a:extLst>
              </p:cNvPr>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9511;p93">
                <a:extLst>
                  <a:ext uri="{FF2B5EF4-FFF2-40B4-BE49-F238E27FC236}">
                    <a16:creationId xmlns:a16="http://schemas.microsoft.com/office/drawing/2014/main" id="{B00F7462-206C-0D02-40A7-739B25952F1B}"/>
                  </a:ext>
                </a:extLst>
              </p:cNvPr>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 name="Google Shape;9512;p93">
              <a:extLst>
                <a:ext uri="{FF2B5EF4-FFF2-40B4-BE49-F238E27FC236}">
                  <a16:creationId xmlns:a16="http://schemas.microsoft.com/office/drawing/2014/main" id="{7541F26C-B29E-D6B5-54E4-7BE4CBC50382}"/>
                </a:ext>
              </a:extLst>
            </p:cNvPr>
            <p:cNvGrpSpPr/>
            <p:nvPr/>
          </p:nvGrpSpPr>
          <p:grpSpPr>
            <a:xfrm>
              <a:off x="2110795" y="1179665"/>
              <a:ext cx="80700" cy="1526144"/>
              <a:chOff x="2110795" y="1179665"/>
              <a:chExt cx="80700" cy="1526144"/>
            </a:xfrm>
          </p:grpSpPr>
          <p:sp>
            <p:nvSpPr>
              <p:cNvPr id="23" name="Google Shape;9513;p93">
                <a:extLst>
                  <a:ext uri="{FF2B5EF4-FFF2-40B4-BE49-F238E27FC236}">
                    <a16:creationId xmlns:a16="http://schemas.microsoft.com/office/drawing/2014/main" id="{8593F03C-12C7-6D74-2526-28F697D7F9B0}"/>
                  </a:ext>
                </a:extLst>
              </p:cNvPr>
              <p:cNvSpPr/>
              <p:nvPr/>
            </p:nvSpPr>
            <p:spPr>
              <a:xfrm>
                <a:off x="2110795" y="1179665"/>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9514;p93">
                <a:extLst>
                  <a:ext uri="{FF2B5EF4-FFF2-40B4-BE49-F238E27FC236}">
                    <a16:creationId xmlns:a16="http://schemas.microsoft.com/office/drawing/2014/main" id="{D4694DA9-FE07-AEB0-F085-3DA6084923E4}"/>
                  </a:ext>
                </a:extLst>
              </p:cNvPr>
              <p:cNvSpPr/>
              <p:nvPr/>
            </p:nvSpPr>
            <p:spPr>
              <a:xfrm>
                <a:off x="2110795" y="134036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9515;p93">
                <a:extLst>
                  <a:ext uri="{FF2B5EF4-FFF2-40B4-BE49-F238E27FC236}">
                    <a16:creationId xmlns:a16="http://schemas.microsoft.com/office/drawing/2014/main" id="{3DCD5403-EA3F-8ECD-0BC3-A7269EB006CB}"/>
                  </a:ext>
                </a:extLst>
              </p:cNvPr>
              <p:cNvSpPr/>
              <p:nvPr/>
            </p:nvSpPr>
            <p:spPr>
              <a:xfrm>
                <a:off x="2110795" y="150105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9516;p93">
                <a:extLst>
                  <a:ext uri="{FF2B5EF4-FFF2-40B4-BE49-F238E27FC236}">
                    <a16:creationId xmlns:a16="http://schemas.microsoft.com/office/drawing/2014/main" id="{955AC52A-4EA5-EDC8-0AC0-AA136D458790}"/>
                  </a:ext>
                </a:extLst>
              </p:cNvPr>
              <p:cNvSpPr/>
              <p:nvPr/>
            </p:nvSpPr>
            <p:spPr>
              <a:xfrm>
                <a:off x="2110795" y="1661752"/>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9517;p93">
                <a:extLst>
                  <a:ext uri="{FF2B5EF4-FFF2-40B4-BE49-F238E27FC236}">
                    <a16:creationId xmlns:a16="http://schemas.microsoft.com/office/drawing/2014/main" id="{512BF3CC-B0CC-58CB-A788-E7EA77CAF8E0}"/>
                  </a:ext>
                </a:extLst>
              </p:cNvPr>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9518;p93">
                <a:extLst>
                  <a:ext uri="{FF2B5EF4-FFF2-40B4-BE49-F238E27FC236}">
                    <a16:creationId xmlns:a16="http://schemas.microsoft.com/office/drawing/2014/main" id="{23336F02-DFFE-B5B4-B6E8-C9ABFB7B43FE}"/>
                  </a:ext>
                </a:extLst>
              </p:cNvPr>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9519;p93">
                <a:extLst>
                  <a:ext uri="{FF2B5EF4-FFF2-40B4-BE49-F238E27FC236}">
                    <a16:creationId xmlns:a16="http://schemas.microsoft.com/office/drawing/2014/main" id="{4542E7FC-BA3F-762E-5DD9-E579CAE8E758}"/>
                  </a:ext>
                </a:extLst>
              </p:cNvPr>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9520;p93">
                <a:extLst>
                  <a:ext uri="{FF2B5EF4-FFF2-40B4-BE49-F238E27FC236}">
                    <a16:creationId xmlns:a16="http://schemas.microsoft.com/office/drawing/2014/main" id="{2EF197BC-72DF-F72A-2747-EEE9BA0C5256}"/>
                  </a:ext>
                </a:extLst>
              </p:cNvPr>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9521;p93">
                <a:extLst>
                  <a:ext uri="{FF2B5EF4-FFF2-40B4-BE49-F238E27FC236}">
                    <a16:creationId xmlns:a16="http://schemas.microsoft.com/office/drawing/2014/main" id="{45CC6EF3-8594-6848-0186-59861A50E9B8}"/>
                  </a:ext>
                </a:extLst>
              </p:cNvPr>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9522;p93">
                <a:extLst>
                  <a:ext uri="{FF2B5EF4-FFF2-40B4-BE49-F238E27FC236}">
                    <a16:creationId xmlns:a16="http://schemas.microsoft.com/office/drawing/2014/main" id="{CC77F795-58E1-9A5A-A167-FF717C56F4D7}"/>
                  </a:ext>
                </a:extLst>
              </p:cNvPr>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 name="Google Shape;9523;p93">
              <a:extLst>
                <a:ext uri="{FF2B5EF4-FFF2-40B4-BE49-F238E27FC236}">
                  <a16:creationId xmlns:a16="http://schemas.microsoft.com/office/drawing/2014/main" id="{EE745DFB-B05A-3BCE-56C2-BE1F76171BFD}"/>
                </a:ext>
              </a:extLst>
            </p:cNvPr>
            <p:cNvGrpSpPr/>
            <p:nvPr/>
          </p:nvGrpSpPr>
          <p:grpSpPr>
            <a:xfrm>
              <a:off x="2284655" y="1179665"/>
              <a:ext cx="80700" cy="1526144"/>
              <a:chOff x="2284655" y="1179665"/>
              <a:chExt cx="80700" cy="1526144"/>
            </a:xfrm>
          </p:grpSpPr>
          <p:sp>
            <p:nvSpPr>
              <p:cNvPr id="13" name="Google Shape;9524;p93">
                <a:extLst>
                  <a:ext uri="{FF2B5EF4-FFF2-40B4-BE49-F238E27FC236}">
                    <a16:creationId xmlns:a16="http://schemas.microsoft.com/office/drawing/2014/main" id="{1E55B6B9-9EB7-79D4-7A93-BAECF4CF73D8}"/>
                  </a:ext>
                </a:extLst>
              </p:cNvPr>
              <p:cNvSpPr/>
              <p:nvPr/>
            </p:nvSpPr>
            <p:spPr>
              <a:xfrm>
                <a:off x="2284655" y="1179665"/>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9525;p93">
                <a:extLst>
                  <a:ext uri="{FF2B5EF4-FFF2-40B4-BE49-F238E27FC236}">
                    <a16:creationId xmlns:a16="http://schemas.microsoft.com/office/drawing/2014/main" id="{8071388E-8FD8-DF57-6E02-A916A18127A5}"/>
                  </a:ext>
                </a:extLst>
              </p:cNvPr>
              <p:cNvSpPr/>
              <p:nvPr/>
            </p:nvSpPr>
            <p:spPr>
              <a:xfrm>
                <a:off x="2284655" y="134036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9526;p93">
                <a:extLst>
                  <a:ext uri="{FF2B5EF4-FFF2-40B4-BE49-F238E27FC236}">
                    <a16:creationId xmlns:a16="http://schemas.microsoft.com/office/drawing/2014/main" id="{31B4819B-7338-1E9E-23D5-EEB846A167DB}"/>
                  </a:ext>
                </a:extLst>
              </p:cNvPr>
              <p:cNvSpPr/>
              <p:nvPr/>
            </p:nvSpPr>
            <p:spPr>
              <a:xfrm>
                <a:off x="2284655" y="150105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9527;p93">
                <a:extLst>
                  <a:ext uri="{FF2B5EF4-FFF2-40B4-BE49-F238E27FC236}">
                    <a16:creationId xmlns:a16="http://schemas.microsoft.com/office/drawing/2014/main" id="{5D36F375-DE1C-CFBB-C568-D1BBAAE242C8}"/>
                  </a:ext>
                </a:extLst>
              </p:cNvPr>
              <p:cNvSpPr/>
              <p:nvPr/>
            </p:nvSpPr>
            <p:spPr>
              <a:xfrm>
                <a:off x="2284655" y="1661752"/>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9528;p93">
                <a:extLst>
                  <a:ext uri="{FF2B5EF4-FFF2-40B4-BE49-F238E27FC236}">
                    <a16:creationId xmlns:a16="http://schemas.microsoft.com/office/drawing/2014/main" id="{CE902AD0-B58A-E011-9BB8-AB45955BCADE}"/>
                  </a:ext>
                </a:extLst>
              </p:cNvPr>
              <p:cNvSpPr/>
              <p:nvPr/>
            </p:nvSpPr>
            <p:spPr>
              <a:xfrm>
                <a:off x="2284655" y="182163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9529;p93">
                <a:extLst>
                  <a:ext uri="{FF2B5EF4-FFF2-40B4-BE49-F238E27FC236}">
                    <a16:creationId xmlns:a16="http://schemas.microsoft.com/office/drawing/2014/main" id="{98EEBBEA-09D3-1C22-039C-2C4CCBAE81E6}"/>
                  </a:ext>
                </a:extLst>
              </p:cNvPr>
              <p:cNvSpPr/>
              <p:nvPr/>
            </p:nvSpPr>
            <p:spPr>
              <a:xfrm>
                <a:off x="2284655" y="198232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9530;p93">
                <a:extLst>
                  <a:ext uri="{FF2B5EF4-FFF2-40B4-BE49-F238E27FC236}">
                    <a16:creationId xmlns:a16="http://schemas.microsoft.com/office/drawing/2014/main" id="{321065E4-29E4-188A-D1FB-4B298526900F}"/>
                  </a:ext>
                </a:extLst>
              </p:cNvPr>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9531;p93">
                <a:extLst>
                  <a:ext uri="{FF2B5EF4-FFF2-40B4-BE49-F238E27FC236}">
                    <a16:creationId xmlns:a16="http://schemas.microsoft.com/office/drawing/2014/main" id="{4D4228D4-97B4-8A10-2A02-5AFC2E38B83F}"/>
                  </a:ext>
                </a:extLst>
              </p:cNvPr>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9532;p93">
                <a:extLst>
                  <a:ext uri="{FF2B5EF4-FFF2-40B4-BE49-F238E27FC236}">
                    <a16:creationId xmlns:a16="http://schemas.microsoft.com/office/drawing/2014/main" id="{4CCC10A1-B95C-4E05-F15C-AACACFAA403B}"/>
                  </a:ext>
                </a:extLst>
              </p:cNvPr>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9533;p93">
                <a:extLst>
                  <a:ext uri="{FF2B5EF4-FFF2-40B4-BE49-F238E27FC236}">
                    <a16:creationId xmlns:a16="http://schemas.microsoft.com/office/drawing/2014/main" id="{DA744E7A-BD35-01C9-FB8A-29D10B89B5D7}"/>
                  </a:ext>
                </a:extLst>
              </p:cNvPr>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587" name="Google Shape;9238;p92">
            <a:extLst>
              <a:ext uri="{FF2B5EF4-FFF2-40B4-BE49-F238E27FC236}">
                <a16:creationId xmlns:a16="http://schemas.microsoft.com/office/drawing/2014/main" id="{AB22F0D7-E054-B319-1C29-3E50C4547EF1}"/>
              </a:ext>
            </a:extLst>
          </p:cNvPr>
          <p:cNvGrpSpPr/>
          <p:nvPr/>
        </p:nvGrpSpPr>
        <p:grpSpPr>
          <a:xfrm>
            <a:off x="2226108" y="150198"/>
            <a:ext cx="1131087" cy="587383"/>
            <a:chOff x="238125" y="999450"/>
            <a:chExt cx="7140700" cy="3708225"/>
          </a:xfrm>
        </p:grpSpPr>
        <p:sp>
          <p:nvSpPr>
            <p:cNvPr id="1588" name="Google Shape;9239;p92">
              <a:extLst>
                <a:ext uri="{FF2B5EF4-FFF2-40B4-BE49-F238E27FC236}">
                  <a16:creationId xmlns:a16="http://schemas.microsoft.com/office/drawing/2014/main" id="{81687B8D-2DD9-B3E2-8464-72B4F3FB89C3}"/>
                </a:ext>
              </a:extLst>
            </p:cNvPr>
            <p:cNvSpPr/>
            <p:nvPr/>
          </p:nvSpPr>
          <p:spPr>
            <a:xfrm>
              <a:off x="2171975" y="3872925"/>
              <a:ext cx="7900" cy="25"/>
            </a:xfrm>
            <a:custGeom>
              <a:avLst/>
              <a:gdLst/>
              <a:ahLst/>
              <a:cxnLst/>
              <a:rect l="l" t="t" r="r" b="b"/>
              <a:pathLst>
                <a:path w="316" h="1" extrusionOk="0">
                  <a:moveTo>
                    <a:pt x="316" y="0"/>
                  </a:moveTo>
                  <a:lnTo>
                    <a:pt x="1" y="0"/>
                  </a:lnTo>
                  <a:close/>
                </a:path>
              </a:pathLst>
            </a:custGeom>
            <a:solidFill>
              <a:srgbClr val="667E9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9240;p92">
              <a:extLst>
                <a:ext uri="{FF2B5EF4-FFF2-40B4-BE49-F238E27FC236}">
                  <a16:creationId xmlns:a16="http://schemas.microsoft.com/office/drawing/2014/main" id="{904BB99E-0099-6276-1F99-35B4DA9BE952}"/>
                </a:ext>
              </a:extLst>
            </p:cNvPr>
            <p:cNvSpPr/>
            <p:nvPr/>
          </p:nvSpPr>
          <p:spPr>
            <a:xfrm>
              <a:off x="2180300" y="999450"/>
              <a:ext cx="3256350" cy="3708225"/>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9241;p92">
              <a:extLst>
                <a:ext uri="{FF2B5EF4-FFF2-40B4-BE49-F238E27FC236}">
                  <a16:creationId xmlns:a16="http://schemas.microsoft.com/office/drawing/2014/main" id="{F46864FA-2404-75A5-3121-0085541CB033}"/>
                </a:ext>
              </a:extLst>
            </p:cNvPr>
            <p:cNvSpPr/>
            <p:nvPr/>
          </p:nvSpPr>
          <p:spPr>
            <a:xfrm>
              <a:off x="238125" y="2853750"/>
              <a:ext cx="2358675" cy="1853475"/>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9242;p92">
              <a:extLst>
                <a:ext uri="{FF2B5EF4-FFF2-40B4-BE49-F238E27FC236}">
                  <a16:creationId xmlns:a16="http://schemas.microsoft.com/office/drawing/2014/main" id="{D70416F4-0D51-D2CD-4648-D54A9E4DEBC6}"/>
                </a:ext>
              </a:extLst>
            </p:cNvPr>
            <p:cNvSpPr/>
            <p:nvPr/>
          </p:nvSpPr>
          <p:spPr>
            <a:xfrm>
              <a:off x="238125" y="999450"/>
              <a:ext cx="1942200" cy="2270400"/>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no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9243;p92">
              <a:extLst>
                <a:ext uri="{FF2B5EF4-FFF2-40B4-BE49-F238E27FC236}">
                  <a16:creationId xmlns:a16="http://schemas.microsoft.com/office/drawing/2014/main" id="{1FD72312-7CF5-92DC-8B0E-C42E5C43DC13}"/>
                </a:ext>
              </a:extLst>
            </p:cNvPr>
            <p:cNvSpPr/>
            <p:nvPr/>
          </p:nvSpPr>
          <p:spPr>
            <a:xfrm>
              <a:off x="3808250" y="2852875"/>
              <a:ext cx="25" cy="25"/>
            </a:xfrm>
            <a:custGeom>
              <a:avLst/>
              <a:gdLst/>
              <a:ahLst/>
              <a:cxnLst/>
              <a:rect l="l" t="t" r="r" b="b"/>
              <a:pathLst>
                <a:path w="1" h="1" extrusionOk="0">
                  <a:moveTo>
                    <a:pt x="0" y="1"/>
                  </a:moveTo>
                  <a:close/>
                </a:path>
              </a:pathLst>
            </a:custGeom>
            <a:solidFill>
              <a:srgbClr val="DB634B"/>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9244;p92">
              <a:extLst>
                <a:ext uri="{FF2B5EF4-FFF2-40B4-BE49-F238E27FC236}">
                  <a16:creationId xmlns:a16="http://schemas.microsoft.com/office/drawing/2014/main" id="{68F7DBCA-D468-6105-42BE-0691AA813664}"/>
                </a:ext>
              </a:extLst>
            </p:cNvPr>
            <p:cNvSpPr/>
            <p:nvPr/>
          </p:nvSpPr>
          <p:spPr>
            <a:xfrm>
              <a:off x="1762475" y="999450"/>
              <a:ext cx="2386250" cy="2044875"/>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noFill/>
            <a:ln w="9525" cap="flat" cmpd="sng">
              <a:solidFill>
                <a:srgbClr val="213B5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9245;p92">
              <a:extLst>
                <a:ext uri="{FF2B5EF4-FFF2-40B4-BE49-F238E27FC236}">
                  <a16:creationId xmlns:a16="http://schemas.microsoft.com/office/drawing/2014/main" id="{A833D47A-B9AB-182D-8742-4B4E2141AAA4}"/>
                </a:ext>
              </a:extLst>
            </p:cNvPr>
            <p:cNvSpPr/>
            <p:nvPr/>
          </p:nvSpPr>
          <p:spPr>
            <a:xfrm>
              <a:off x="3338000" y="2435975"/>
              <a:ext cx="2101275" cy="2271250"/>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9246;p92">
              <a:extLst>
                <a:ext uri="{FF2B5EF4-FFF2-40B4-BE49-F238E27FC236}">
                  <a16:creationId xmlns:a16="http://schemas.microsoft.com/office/drawing/2014/main" id="{F3B97902-7665-73AC-8FC3-633CD12E7677}"/>
                </a:ext>
              </a:extLst>
            </p:cNvPr>
            <p:cNvSpPr/>
            <p:nvPr/>
          </p:nvSpPr>
          <p:spPr>
            <a:xfrm>
              <a:off x="5019250" y="2852875"/>
              <a:ext cx="2359150" cy="1854350"/>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9247;p92">
              <a:extLst>
                <a:ext uri="{FF2B5EF4-FFF2-40B4-BE49-F238E27FC236}">
                  <a16:creationId xmlns:a16="http://schemas.microsoft.com/office/drawing/2014/main" id="{17DC7DB1-C08E-01CE-967A-CDCF2F18050A}"/>
                </a:ext>
              </a:extLst>
            </p:cNvPr>
            <p:cNvSpPr/>
            <p:nvPr/>
          </p:nvSpPr>
          <p:spPr>
            <a:xfrm>
              <a:off x="5025375" y="999450"/>
              <a:ext cx="2353450" cy="2270825"/>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7408217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79"/>
        <p:cNvGrpSpPr/>
        <p:nvPr/>
      </p:nvGrpSpPr>
      <p:grpSpPr>
        <a:xfrm>
          <a:off x="0" y="0"/>
          <a:ext cx="0" cy="0"/>
          <a:chOff x="0" y="0"/>
          <a:chExt cx="0" cy="0"/>
        </a:xfrm>
      </p:grpSpPr>
      <p:sp>
        <p:nvSpPr>
          <p:cNvPr id="1481" name="Google Shape;1481;p59"/>
          <p:cNvSpPr txBox="1">
            <a:spLocks noGrp="1"/>
          </p:cNvSpPr>
          <p:nvPr>
            <p:ph type="subTitle" idx="1"/>
          </p:nvPr>
        </p:nvSpPr>
        <p:spPr>
          <a:xfrm>
            <a:off x="715099" y="1428137"/>
            <a:ext cx="7841071" cy="1449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We fine tune both models for 4 epochs without the use of data augmentation for now.</a:t>
            </a:r>
            <a:endParaRPr dirty="0"/>
          </a:p>
        </p:txBody>
      </p:sp>
      <p:grpSp>
        <p:nvGrpSpPr>
          <p:cNvPr id="2" name="Google Shape;9116;p92">
            <a:extLst>
              <a:ext uri="{FF2B5EF4-FFF2-40B4-BE49-F238E27FC236}">
                <a16:creationId xmlns:a16="http://schemas.microsoft.com/office/drawing/2014/main" id="{586A5D77-748D-931B-A446-AB9FE29B7DC9}"/>
              </a:ext>
            </a:extLst>
          </p:cNvPr>
          <p:cNvGrpSpPr/>
          <p:nvPr/>
        </p:nvGrpSpPr>
        <p:grpSpPr>
          <a:xfrm>
            <a:off x="277611" y="3750080"/>
            <a:ext cx="874976" cy="719600"/>
            <a:chOff x="7608988" y="2093194"/>
            <a:chExt cx="817276" cy="672147"/>
          </a:xfrm>
        </p:grpSpPr>
        <p:cxnSp>
          <p:nvCxnSpPr>
            <p:cNvPr id="3" name="Google Shape;9117;p92">
              <a:extLst>
                <a:ext uri="{FF2B5EF4-FFF2-40B4-BE49-F238E27FC236}">
                  <a16:creationId xmlns:a16="http://schemas.microsoft.com/office/drawing/2014/main" id="{38A917AA-85A8-9D0A-496A-EE4479F7708E}"/>
                </a:ext>
              </a:extLst>
            </p:cNvPr>
            <p:cNvCxnSpPr/>
            <p:nvPr/>
          </p:nvCxnSpPr>
          <p:spPr>
            <a:xfrm rot="5400000" flipH="1">
              <a:off x="7620257" y="2136491"/>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 name="Google Shape;9118;p92">
              <a:extLst>
                <a:ext uri="{FF2B5EF4-FFF2-40B4-BE49-F238E27FC236}">
                  <a16:creationId xmlns:a16="http://schemas.microsoft.com/office/drawing/2014/main" id="{1C1A426E-58A5-937C-E3C9-A88454A93E95}"/>
                </a:ext>
              </a:extLst>
            </p:cNvPr>
            <p:cNvCxnSpPr/>
            <p:nvPr/>
          </p:nvCxnSpPr>
          <p:spPr>
            <a:xfrm rot="-5400000">
              <a:off x="8285120" y="2136491"/>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 name="Google Shape;9119;p92">
              <a:extLst>
                <a:ext uri="{FF2B5EF4-FFF2-40B4-BE49-F238E27FC236}">
                  <a16:creationId xmlns:a16="http://schemas.microsoft.com/office/drawing/2014/main" id="{4E02E768-3C32-DB73-99EC-20ECEBA35202}"/>
                </a:ext>
              </a:extLst>
            </p:cNvPr>
            <p:cNvCxnSpPr/>
            <p:nvPr/>
          </p:nvCxnSpPr>
          <p:spPr>
            <a:xfrm rot="5400000">
              <a:off x="7620257" y="2644741"/>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6" name="Google Shape;9120;p92">
              <a:extLst>
                <a:ext uri="{FF2B5EF4-FFF2-40B4-BE49-F238E27FC236}">
                  <a16:creationId xmlns:a16="http://schemas.microsoft.com/office/drawing/2014/main" id="{664C2B65-CE68-A3BD-ACFB-880AA3317E45}"/>
                </a:ext>
              </a:extLst>
            </p:cNvPr>
            <p:cNvCxnSpPr/>
            <p:nvPr/>
          </p:nvCxnSpPr>
          <p:spPr>
            <a:xfrm rot="-5400000" flipH="1">
              <a:off x="8285120" y="2644741"/>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7" name="Google Shape;9121;p92">
              <a:extLst>
                <a:ext uri="{FF2B5EF4-FFF2-40B4-BE49-F238E27FC236}">
                  <a16:creationId xmlns:a16="http://schemas.microsoft.com/office/drawing/2014/main" id="{A6CBA75C-8B0F-5D2C-7692-8A90D7C355AD}"/>
                </a:ext>
              </a:extLst>
            </p:cNvPr>
            <p:cNvCxnSpPr/>
            <p:nvPr/>
          </p:nvCxnSpPr>
          <p:spPr>
            <a:xfrm rot="10800000">
              <a:off x="7608988" y="2425132"/>
              <a:ext cx="83400" cy="0"/>
            </a:xfrm>
            <a:prstGeom prst="straightConnector1">
              <a:avLst/>
            </a:prstGeom>
            <a:noFill/>
            <a:ln w="9525" cap="flat" cmpd="sng">
              <a:solidFill>
                <a:srgbClr val="667E92"/>
              </a:solidFill>
              <a:prstDash val="solid"/>
              <a:round/>
              <a:headEnd type="none" w="med" len="med"/>
              <a:tailEnd type="none" w="med" len="med"/>
            </a:ln>
          </p:spPr>
        </p:cxnSp>
        <p:cxnSp>
          <p:nvCxnSpPr>
            <p:cNvPr id="8" name="Google Shape;9122;p92">
              <a:extLst>
                <a:ext uri="{FF2B5EF4-FFF2-40B4-BE49-F238E27FC236}">
                  <a16:creationId xmlns:a16="http://schemas.microsoft.com/office/drawing/2014/main" id="{CCA66CE1-ECAE-84B1-9CB9-76E0288E9122}"/>
                </a:ext>
              </a:extLst>
            </p:cNvPr>
            <p:cNvCxnSpPr/>
            <p:nvPr/>
          </p:nvCxnSpPr>
          <p:spPr>
            <a:xfrm rot="10800000">
              <a:off x="8342865" y="2425132"/>
              <a:ext cx="83400" cy="0"/>
            </a:xfrm>
            <a:prstGeom prst="straightConnector1">
              <a:avLst/>
            </a:prstGeom>
            <a:noFill/>
            <a:ln w="9525" cap="flat" cmpd="sng">
              <a:solidFill>
                <a:srgbClr val="667E92"/>
              </a:solidFill>
              <a:prstDash val="solid"/>
              <a:round/>
              <a:headEnd type="none" w="med" len="med"/>
              <a:tailEnd type="none" w="med" len="med"/>
            </a:ln>
          </p:spPr>
        </p:cxnSp>
        <p:grpSp>
          <p:nvGrpSpPr>
            <p:cNvPr id="9" name="Google Shape;9123;p92">
              <a:extLst>
                <a:ext uri="{FF2B5EF4-FFF2-40B4-BE49-F238E27FC236}">
                  <a16:creationId xmlns:a16="http://schemas.microsoft.com/office/drawing/2014/main" id="{D9B67B20-5093-A35B-306E-BD2D434A1EDC}"/>
                </a:ext>
              </a:extLst>
            </p:cNvPr>
            <p:cNvGrpSpPr/>
            <p:nvPr/>
          </p:nvGrpSpPr>
          <p:grpSpPr>
            <a:xfrm>
              <a:off x="7721175" y="2093194"/>
              <a:ext cx="599587" cy="623846"/>
              <a:chOff x="7721175" y="2093194"/>
              <a:chExt cx="599587" cy="623846"/>
            </a:xfrm>
          </p:grpSpPr>
          <p:grpSp>
            <p:nvGrpSpPr>
              <p:cNvPr id="10" name="Google Shape;9124;p92">
                <a:extLst>
                  <a:ext uri="{FF2B5EF4-FFF2-40B4-BE49-F238E27FC236}">
                    <a16:creationId xmlns:a16="http://schemas.microsoft.com/office/drawing/2014/main" id="{3DC76425-C0FC-D5C1-80E2-CF8C1315FD12}"/>
                  </a:ext>
                </a:extLst>
              </p:cNvPr>
              <p:cNvGrpSpPr/>
              <p:nvPr/>
            </p:nvGrpSpPr>
            <p:grpSpPr>
              <a:xfrm>
                <a:off x="7721175" y="2093194"/>
                <a:ext cx="291605" cy="623846"/>
                <a:chOff x="9405575" y="2061418"/>
                <a:chExt cx="291605" cy="623846"/>
              </a:xfrm>
            </p:grpSpPr>
            <p:sp>
              <p:nvSpPr>
                <p:cNvPr id="19" name="Google Shape;9125;p92">
                  <a:extLst>
                    <a:ext uri="{FF2B5EF4-FFF2-40B4-BE49-F238E27FC236}">
                      <a16:creationId xmlns:a16="http://schemas.microsoft.com/office/drawing/2014/main" id="{FF4C5B50-9931-ADE1-9C1E-C002D7788DC0}"/>
                    </a:ext>
                  </a:extLst>
                </p:cNvPr>
                <p:cNvSpPr/>
                <p:nvPr/>
              </p:nvSpPr>
              <p:spPr>
                <a:xfrm>
                  <a:off x="9405575" y="2061418"/>
                  <a:ext cx="291379" cy="623846"/>
                </a:xfrm>
                <a:custGeom>
                  <a:avLst/>
                  <a:gdLst/>
                  <a:ahLst/>
                  <a:cxnLst/>
                  <a:rect l="l" t="t" r="r" b="b"/>
                  <a:pathLst>
                    <a:path w="21253" h="45503" extrusionOk="0">
                      <a:moveTo>
                        <a:pt x="17225" y="1059"/>
                      </a:moveTo>
                      <a:cubicBezTo>
                        <a:pt x="20066" y="1059"/>
                        <a:pt x="20192" y="4831"/>
                        <a:pt x="20195" y="4980"/>
                      </a:cubicBezTo>
                      <a:lnTo>
                        <a:pt x="20195" y="42658"/>
                      </a:lnTo>
                      <a:cubicBezTo>
                        <a:pt x="19755" y="43076"/>
                        <a:pt x="18011" y="44441"/>
                        <a:pt x="14035" y="44441"/>
                      </a:cubicBezTo>
                      <a:cubicBezTo>
                        <a:pt x="9143" y="44441"/>
                        <a:pt x="6607" y="41481"/>
                        <a:pt x="6264" y="38549"/>
                      </a:cubicBezTo>
                      <a:cubicBezTo>
                        <a:pt x="6238" y="38342"/>
                        <a:pt x="6089" y="38168"/>
                        <a:pt x="5889" y="38106"/>
                      </a:cubicBezTo>
                      <a:cubicBezTo>
                        <a:pt x="5769" y="38071"/>
                        <a:pt x="2987" y="37194"/>
                        <a:pt x="3045" y="34127"/>
                      </a:cubicBezTo>
                      <a:cubicBezTo>
                        <a:pt x="3067" y="32998"/>
                        <a:pt x="3194" y="32212"/>
                        <a:pt x="3449" y="31665"/>
                      </a:cubicBezTo>
                      <a:cubicBezTo>
                        <a:pt x="3449" y="31665"/>
                        <a:pt x="3682" y="31319"/>
                        <a:pt x="3685" y="31277"/>
                      </a:cubicBezTo>
                      <a:cubicBezTo>
                        <a:pt x="3740" y="31205"/>
                        <a:pt x="3799" y="31141"/>
                        <a:pt x="3863" y="31082"/>
                      </a:cubicBezTo>
                      <a:cubicBezTo>
                        <a:pt x="4404" y="30567"/>
                        <a:pt x="5365" y="30335"/>
                        <a:pt x="7020" y="30335"/>
                      </a:cubicBezTo>
                      <a:cubicBezTo>
                        <a:pt x="7247" y="30335"/>
                        <a:pt x="7486" y="30339"/>
                        <a:pt x="7739" y="30348"/>
                      </a:cubicBezTo>
                      <a:cubicBezTo>
                        <a:pt x="8968" y="30388"/>
                        <a:pt x="10320" y="30407"/>
                        <a:pt x="11768" y="30407"/>
                      </a:cubicBezTo>
                      <a:cubicBezTo>
                        <a:pt x="11975" y="30407"/>
                        <a:pt x="12184" y="30407"/>
                        <a:pt x="12395" y="30406"/>
                      </a:cubicBezTo>
                      <a:lnTo>
                        <a:pt x="12408" y="30406"/>
                      </a:lnTo>
                      <a:cubicBezTo>
                        <a:pt x="12410" y="30406"/>
                        <a:pt x="12412" y="30406"/>
                        <a:pt x="12414" y="30406"/>
                      </a:cubicBezTo>
                      <a:cubicBezTo>
                        <a:pt x="14155" y="30406"/>
                        <a:pt x="15565" y="31819"/>
                        <a:pt x="15565" y="33561"/>
                      </a:cubicBezTo>
                      <a:lnTo>
                        <a:pt x="15565" y="35495"/>
                      </a:lnTo>
                      <a:cubicBezTo>
                        <a:pt x="15559" y="35793"/>
                        <a:pt x="15798" y="36039"/>
                        <a:pt x="16096" y="36039"/>
                      </a:cubicBezTo>
                      <a:cubicBezTo>
                        <a:pt x="16394" y="36039"/>
                        <a:pt x="16636" y="35793"/>
                        <a:pt x="16627" y="35495"/>
                      </a:cubicBezTo>
                      <a:lnTo>
                        <a:pt x="16627" y="33561"/>
                      </a:lnTo>
                      <a:cubicBezTo>
                        <a:pt x="16627" y="31233"/>
                        <a:pt x="14740" y="29345"/>
                        <a:pt x="12414" y="29345"/>
                      </a:cubicBezTo>
                      <a:cubicBezTo>
                        <a:pt x="12412" y="29345"/>
                        <a:pt x="12410" y="29345"/>
                        <a:pt x="12408" y="29345"/>
                      </a:cubicBezTo>
                      <a:lnTo>
                        <a:pt x="12392" y="29345"/>
                      </a:lnTo>
                      <a:cubicBezTo>
                        <a:pt x="12202" y="29346"/>
                        <a:pt x="12014" y="29346"/>
                        <a:pt x="11828" y="29346"/>
                      </a:cubicBezTo>
                      <a:cubicBezTo>
                        <a:pt x="10369" y="29346"/>
                        <a:pt x="9008" y="29324"/>
                        <a:pt x="7772" y="29287"/>
                      </a:cubicBezTo>
                      <a:cubicBezTo>
                        <a:pt x="7513" y="29278"/>
                        <a:pt x="7267" y="29274"/>
                        <a:pt x="7033" y="29274"/>
                      </a:cubicBezTo>
                      <a:cubicBezTo>
                        <a:pt x="5050" y="29274"/>
                        <a:pt x="3893" y="29586"/>
                        <a:pt x="3135" y="30309"/>
                      </a:cubicBezTo>
                      <a:cubicBezTo>
                        <a:pt x="3058" y="30380"/>
                        <a:pt x="2987" y="30458"/>
                        <a:pt x="2922" y="30536"/>
                      </a:cubicBezTo>
                      <a:cubicBezTo>
                        <a:pt x="1045" y="29510"/>
                        <a:pt x="1084" y="26828"/>
                        <a:pt x="1084" y="26799"/>
                      </a:cubicBezTo>
                      <a:lnTo>
                        <a:pt x="1084" y="26786"/>
                      </a:lnTo>
                      <a:lnTo>
                        <a:pt x="1084" y="21470"/>
                      </a:lnTo>
                      <a:cubicBezTo>
                        <a:pt x="1084" y="19979"/>
                        <a:pt x="1450" y="18885"/>
                        <a:pt x="2168" y="18212"/>
                      </a:cubicBezTo>
                      <a:cubicBezTo>
                        <a:pt x="2905" y="17528"/>
                        <a:pt x="3830" y="17480"/>
                        <a:pt x="4078" y="17480"/>
                      </a:cubicBezTo>
                      <a:cubicBezTo>
                        <a:pt x="4118" y="17480"/>
                        <a:pt x="4141" y="17481"/>
                        <a:pt x="4142" y="17481"/>
                      </a:cubicBezTo>
                      <a:cubicBezTo>
                        <a:pt x="4157" y="17483"/>
                        <a:pt x="4172" y="17483"/>
                        <a:pt x="4186" y="17483"/>
                      </a:cubicBezTo>
                      <a:cubicBezTo>
                        <a:pt x="4474" y="17483"/>
                        <a:pt x="4714" y="17249"/>
                        <a:pt x="4714" y="16954"/>
                      </a:cubicBezTo>
                      <a:lnTo>
                        <a:pt x="4714" y="12072"/>
                      </a:lnTo>
                      <a:cubicBezTo>
                        <a:pt x="4714" y="11082"/>
                        <a:pt x="4986" y="10325"/>
                        <a:pt x="5523" y="9820"/>
                      </a:cubicBezTo>
                      <a:cubicBezTo>
                        <a:pt x="6270" y="9115"/>
                        <a:pt x="7348" y="9065"/>
                        <a:pt x="7647" y="9065"/>
                      </a:cubicBezTo>
                      <a:cubicBezTo>
                        <a:pt x="7696" y="9065"/>
                        <a:pt x="7724" y="9066"/>
                        <a:pt x="7726" y="9066"/>
                      </a:cubicBezTo>
                      <a:cubicBezTo>
                        <a:pt x="7739" y="9067"/>
                        <a:pt x="7751" y="9067"/>
                        <a:pt x="7763" y="9067"/>
                      </a:cubicBezTo>
                      <a:cubicBezTo>
                        <a:pt x="8253" y="9067"/>
                        <a:pt x="8483" y="8447"/>
                        <a:pt x="8095" y="8128"/>
                      </a:cubicBezTo>
                      <a:cubicBezTo>
                        <a:pt x="7911" y="7976"/>
                        <a:pt x="7749" y="7749"/>
                        <a:pt x="7937" y="7216"/>
                      </a:cubicBezTo>
                      <a:cubicBezTo>
                        <a:pt x="8312" y="6167"/>
                        <a:pt x="9878" y="4614"/>
                        <a:pt x="11929" y="3269"/>
                      </a:cubicBezTo>
                      <a:cubicBezTo>
                        <a:pt x="13967" y="1926"/>
                        <a:pt x="16044" y="1059"/>
                        <a:pt x="17225" y="1059"/>
                      </a:cubicBezTo>
                      <a:close/>
                      <a:moveTo>
                        <a:pt x="17222" y="1"/>
                      </a:moveTo>
                      <a:cubicBezTo>
                        <a:pt x="14145" y="1"/>
                        <a:pt x="7898" y="4168"/>
                        <a:pt x="6937" y="6863"/>
                      </a:cubicBezTo>
                      <a:cubicBezTo>
                        <a:pt x="6782" y="7300"/>
                        <a:pt x="6752" y="7711"/>
                        <a:pt x="6846" y="8076"/>
                      </a:cubicBezTo>
                      <a:cubicBezTo>
                        <a:pt x="6241" y="8180"/>
                        <a:pt x="5452" y="8435"/>
                        <a:pt x="4805" y="9040"/>
                      </a:cubicBezTo>
                      <a:cubicBezTo>
                        <a:pt x="4041" y="9755"/>
                        <a:pt x="3656" y="10778"/>
                        <a:pt x="3656" y="12075"/>
                      </a:cubicBezTo>
                      <a:lnTo>
                        <a:pt x="3656" y="16446"/>
                      </a:lnTo>
                      <a:cubicBezTo>
                        <a:pt x="3093" y="16511"/>
                        <a:pt x="2220" y="16727"/>
                        <a:pt x="1460" y="17426"/>
                      </a:cubicBezTo>
                      <a:cubicBezTo>
                        <a:pt x="508" y="18303"/>
                        <a:pt x="23" y="19665"/>
                        <a:pt x="23" y="21470"/>
                      </a:cubicBezTo>
                      <a:lnTo>
                        <a:pt x="23" y="26779"/>
                      </a:lnTo>
                      <a:cubicBezTo>
                        <a:pt x="20" y="27006"/>
                        <a:pt x="0" y="30147"/>
                        <a:pt x="2388" y="31454"/>
                      </a:cubicBezTo>
                      <a:cubicBezTo>
                        <a:pt x="2136" y="32118"/>
                        <a:pt x="2006" y="32975"/>
                        <a:pt x="1984" y="34107"/>
                      </a:cubicBezTo>
                      <a:cubicBezTo>
                        <a:pt x="1922" y="37288"/>
                        <a:pt x="4352" y="38614"/>
                        <a:pt x="5254" y="38996"/>
                      </a:cubicBezTo>
                      <a:cubicBezTo>
                        <a:pt x="5533" y="40711"/>
                        <a:pt x="6429" y="42273"/>
                        <a:pt x="7797" y="43428"/>
                      </a:cubicBezTo>
                      <a:cubicBezTo>
                        <a:pt x="9405" y="44784"/>
                        <a:pt x="11560" y="45502"/>
                        <a:pt x="14035" y="45502"/>
                      </a:cubicBezTo>
                      <a:cubicBezTo>
                        <a:pt x="19270" y="45502"/>
                        <a:pt x="21065" y="43292"/>
                        <a:pt x="21140" y="43199"/>
                      </a:cubicBezTo>
                      <a:cubicBezTo>
                        <a:pt x="21214" y="43105"/>
                        <a:pt x="21253" y="42992"/>
                        <a:pt x="21253" y="42872"/>
                      </a:cubicBezTo>
                      <a:lnTo>
                        <a:pt x="21253" y="4967"/>
                      </a:lnTo>
                      <a:cubicBezTo>
                        <a:pt x="21217" y="3249"/>
                        <a:pt x="20328" y="1"/>
                        <a:pt x="17222"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9126;p92">
                  <a:extLst>
                    <a:ext uri="{FF2B5EF4-FFF2-40B4-BE49-F238E27FC236}">
                      <a16:creationId xmlns:a16="http://schemas.microsoft.com/office/drawing/2014/main" id="{57908F7A-A7DE-F9A1-308A-E16E6C04D6CB}"/>
                    </a:ext>
                  </a:extLst>
                </p:cNvPr>
                <p:cNvSpPr/>
                <p:nvPr/>
              </p:nvSpPr>
              <p:spPr>
                <a:xfrm>
                  <a:off x="9535402" y="2540968"/>
                  <a:ext cx="161778" cy="68948"/>
                </a:xfrm>
                <a:custGeom>
                  <a:avLst/>
                  <a:gdLst/>
                  <a:ahLst/>
                  <a:cxnLst/>
                  <a:rect l="l" t="t" r="r" b="b"/>
                  <a:pathLst>
                    <a:path w="11800" h="5029" extrusionOk="0">
                      <a:moveTo>
                        <a:pt x="11270" y="1"/>
                      </a:moveTo>
                      <a:cubicBezTo>
                        <a:pt x="11264" y="1"/>
                        <a:pt x="11258" y="1"/>
                        <a:pt x="11252" y="1"/>
                      </a:cubicBezTo>
                      <a:lnTo>
                        <a:pt x="4326" y="1"/>
                      </a:lnTo>
                      <a:cubicBezTo>
                        <a:pt x="1938" y="4"/>
                        <a:pt x="0" y="1939"/>
                        <a:pt x="0" y="4327"/>
                      </a:cubicBezTo>
                      <a:lnTo>
                        <a:pt x="0" y="4498"/>
                      </a:lnTo>
                      <a:cubicBezTo>
                        <a:pt x="0" y="4789"/>
                        <a:pt x="236" y="5029"/>
                        <a:pt x="527" y="5029"/>
                      </a:cubicBezTo>
                      <a:cubicBezTo>
                        <a:pt x="822" y="5029"/>
                        <a:pt x="1061" y="4789"/>
                        <a:pt x="1058" y="4498"/>
                      </a:cubicBezTo>
                      <a:lnTo>
                        <a:pt x="1058" y="4327"/>
                      </a:lnTo>
                      <a:cubicBezTo>
                        <a:pt x="1061" y="2524"/>
                        <a:pt x="2524" y="1062"/>
                        <a:pt x="4326" y="1062"/>
                      </a:cubicBezTo>
                      <a:lnTo>
                        <a:pt x="11252" y="1062"/>
                      </a:lnTo>
                      <a:cubicBezTo>
                        <a:pt x="11256" y="1062"/>
                        <a:pt x="11260" y="1062"/>
                        <a:pt x="11264" y="1062"/>
                      </a:cubicBezTo>
                      <a:cubicBezTo>
                        <a:pt x="11557" y="1062"/>
                        <a:pt x="11799" y="825"/>
                        <a:pt x="11799" y="532"/>
                      </a:cubicBezTo>
                      <a:cubicBezTo>
                        <a:pt x="11799" y="237"/>
                        <a:pt x="11560" y="1"/>
                        <a:pt x="112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9127;p92">
                  <a:extLst>
                    <a:ext uri="{FF2B5EF4-FFF2-40B4-BE49-F238E27FC236}">
                      <a16:creationId xmlns:a16="http://schemas.microsoft.com/office/drawing/2014/main" id="{A81AF5A8-99D7-FA35-AFD9-D59F8AFA73FA}"/>
                    </a:ext>
                  </a:extLst>
                </p:cNvPr>
                <p:cNvSpPr/>
                <p:nvPr/>
              </p:nvSpPr>
              <p:spPr>
                <a:xfrm>
                  <a:off x="9455875" y="2286606"/>
                  <a:ext cx="137251" cy="112148"/>
                </a:xfrm>
                <a:custGeom>
                  <a:avLst/>
                  <a:gdLst/>
                  <a:ahLst/>
                  <a:cxnLst/>
                  <a:rect l="l" t="t" r="r" b="b"/>
                  <a:pathLst>
                    <a:path w="10011" h="8180" extrusionOk="0">
                      <a:moveTo>
                        <a:pt x="515" y="1"/>
                      </a:moveTo>
                      <a:cubicBezTo>
                        <a:pt x="230" y="7"/>
                        <a:pt x="0" y="243"/>
                        <a:pt x="0" y="531"/>
                      </a:cubicBezTo>
                      <a:cubicBezTo>
                        <a:pt x="0" y="819"/>
                        <a:pt x="230" y="1052"/>
                        <a:pt x="515" y="1062"/>
                      </a:cubicBezTo>
                      <a:lnTo>
                        <a:pt x="4979" y="1062"/>
                      </a:lnTo>
                      <a:cubicBezTo>
                        <a:pt x="7173" y="1062"/>
                        <a:pt x="8946" y="2838"/>
                        <a:pt x="8949" y="5031"/>
                      </a:cubicBezTo>
                      <a:lnTo>
                        <a:pt x="8949" y="7649"/>
                      </a:lnTo>
                      <a:cubicBezTo>
                        <a:pt x="8949" y="7943"/>
                        <a:pt x="9188" y="8179"/>
                        <a:pt x="9480" y="8179"/>
                      </a:cubicBezTo>
                      <a:cubicBezTo>
                        <a:pt x="9771" y="8179"/>
                        <a:pt x="10010" y="7943"/>
                        <a:pt x="10010" y="7652"/>
                      </a:cubicBezTo>
                      <a:lnTo>
                        <a:pt x="10010" y="5031"/>
                      </a:lnTo>
                      <a:cubicBezTo>
                        <a:pt x="10007" y="2252"/>
                        <a:pt x="7758" y="4"/>
                        <a:pt x="497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9128;p92">
                  <a:extLst>
                    <a:ext uri="{FF2B5EF4-FFF2-40B4-BE49-F238E27FC236}">
                      <a16:creationId xmlns:a16="http://schemas.microsoft.com/office/drawing/2014/main" id="{53253AD5-A850-4A90-61CC-CA1034407235}"/>
                    </a:ext>
                  </a:extLst>
                </p:cNvPr>
                <p:cNvSpPr/>
                <p:nvPr/>
              </p:nvSpPr>
              <p:spPr>
                <a:xfrm>
                  <a:off x="9578545" y="2355317"/>
                  <a:ext cx="116370" cy="14560"/>
                </a:xfrm>
                <a:custGeom>
                  <a:avLst/>
                  <a:gdLst/>
                  <a:ahLst/>
                  <a:cxnLst/>
                  <a:rect l="l" t="t" r="r" b="b"/>
                  <a:pathLst>
                    <a:path w="8488" h="1062" extrusionOk="0">
                      <a:moveTo>
                        <a:pt x="519" y="0"/>
                      </a:moveTo>
                      <a:cubicBezTo>
                        <a:pt x="231" y="10"/>
                        <a:pt x="1" y="243"/>
                        <a:pt x="1" y="531"/>
                      </a:cubicBezTo>
                      <a:cubicBezTo>
                        <a:pt x="1" y="819"/>
                        <a:pt x="231" y="1051"/>
                        <a:pt x="519" y="1061"/>
                      </a:cubicBezTo>
                      <a:lnTo>
                        <a:pt x="7973" y="1061"/>
                      </a:lnTo>
                      <a:cubicBezTo>
                        <a:pt x="8261" y="1051"/>
                        <a:pt x="8487" y="819"/>
                        <a:pt x="8487" y="531"/>
                      </a:cubicBezTo>
                      <a:cubicBezTo>
                        <a:pt x="8487" y="243"/>
                        <a:pt x="8261" y="10"/>
                        <a:pt x="7973"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9129;p92">
                  <a:extLst>
                    <a:ext uri="{FF2B5EF4-FFF2-40B4-BE49-F238E27FC236}">
                      <a16:creationId xmlns:a16="http://schemas.microsoft.com/office/drawing/2014/main" id="{44E3F08C-AED1-25C6-E1A7-9C8A3563B559}"/>
                    </a:ext>
                  </a:extLst>
                </p:cNvPr>
                <p:cNvSpPr/>
                <p:nvPr/>
              </p:nvSpPr>
              <p:spPr>
                <a:xfrm>
                  <a:off x="9533620" y="2389824"/>
                  <a:ext cx="104429" cy="58240"/>
                </a:xfrm>
                <a:custGeom>
                  <a:avLst/>
                  <a:gdLst/>
                  <a:ahLst/>
                  <a:cxnLst/>
                  <a:rect l="l" t="t" r="r" b="b"/>
                  <a:pathLst>
                    <a:path w="7617" h="4248" extrusionOk="0">
                      <a:moveTo>
                        <a:pt x="2890" y="0"/>
                      </a:moveTo>
                      <a:cubicBezTo>
                        <a:pt x="1295" y="0"/>
                        <a:pt x="4" y="1294"/>
                        <a:pt x="1" y="2889"/>
                      </a:cubicBezTo>
                      <a:lnTo>
                        <a:pt x="1" y="3439"/>
                      </a:lnTo>
                      <a:cubicBezTo>
                        <a:pt x="10" y="3724"/>
                        <a:pt x="243" y="3954"/>
                        <a:pt x="531" y="3954"/>
                      </a:cubicBezTo>
                      <a:cubicBezTo>
                        <a:pt x="819" y="3954"/>
                        <a:pt x="1055" y="3724"/>
                        <a:pt x="1062" y="3439"/>
                      </a:cubicBezTo>
                      <a:lnTo>
                        <a:pt x="1062" y="2889"/>
                      </a:lnTo>
                      <a:cubicBezTo>
                        <a:pt x="1062" y="1880"/>
                        <a:pt x="1880" y="1061"/>
                        <a:pt x="2890" y="1058"/>
                      </a:cubicBezTo>
                      <a:lnTo>
                        <a:pt x="4669" y="1058"/>
                      </a:lnTo>
                      <a:cubicBezTo>
                        <a:pt x="5711" y="1061"/>
                        <a:pt x="6555" y="1902"/>
                        <a:pt x="6555" y="2944"/>
                      </a:cubicBezTo>
                      <a:lnTo>
                        <a:pt x="6555" y="3717"/>
                      </a:lnTo>
                      <a:cubicBezTo>
                        <a:pt x="6555" y="4012"/>
                        <a:pt x="6795" y="4248"/>
                        <a:pt x="7086" y="4248"/>
                      </a:cubicBezTo>
                      <a:cubicBezTo>
                        <a:pt x="7380" y="4248"/>
                        <a:pt x="7617" y="4012"/>
                        <a:pt x="7617" y="3717"/>
                      </a:cubicBezTo>
                      <a:lnTo>
                        <a:pt x="7617" y="2944"/>
                      </a:lnTo>
                      <a:cubicBezTo>
                        <a:pt x="7613" y="1320"/>
                        <a:pt x="6297" y="0"/>
                        <a:pt x="466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9130;p92">
                  <a:extLst>
                    <a:ext uri="{FF2B5EF4-FFF2-40B4-BE49-F238E27FC236}">
                      <a16:creationId xmlns:a16="http://schemas.microsoft.com/office/drawing/2014/main" id="{695D5DCC-DD4A-C2F0-9054-7E8033196E9C}"/>
                    </a:ext>
                  </a:extLst>
                </p:cNvPr>
                <p:cNvSpPr/>
                <p:nvPr/>
              </p:nvSpPr>
              <p:spPr>
                <a:xfrm>
                  <a:off x="9504885" y="2171202"/>
                  <a:ext cx="97684" cy="14519"/>
                </a:xfrm>
                <a:custGeom>
                  <a:avLst/>
                  <a:gdLst/>
                  <a:ahLst/>
                  <a:cxnLst/>
                  <a:rect l="l" t="t" r="r" b="b"/>
                  <a:pathLst>
                    <a:path w="7125" h="1059" extrusionOk="0">
                      <a:moveTo>
                        <a:pt x="6598" y="0"/>
                      </a:moveTo>
                      <a:cubicBezTo>
                        <a:pt x="6592" y="0"/>
                        <a:pt x="6587" y="0"/>
                        <a:pt x="6581" y="0"/>
                      </a:cubicBezTo>
                      <a:lnTo>
                        <a:pt x="515" y="0"/>
                      </a:lnTo>
                      <a:cubicBezTo>
                        <a:pt x="227" y="7"/>
                        <a:pt x="0" y="243"/>
                        <a:pt x="0" y="528"/>
                      </a:cubicBezTo>
                      <a:cubicBezTo>
                        <a:pt x="0" y="816"/>
                        <a:pt x="227" y="1052"/>
                        <a:pt x="515" y="1058"/>
                      </a:cubicBezTo>
                      <a:lnTo>
                        <a:pt x="6581" y="1058"/>
                      </a:lnTo>
                      <a:cubicBezTo>
                        <a:pt x="6587" y="1058"/>
                        <a:pt x="6592" y="1059"/>
                        <a:pt x="6598" y="1059"/>
                      </a:cubicBezTo>
                      <a:cubicBezTo>
                        <a:pt x="6888" y="1059"/>
                        <a:pt x="7124" y="823"/>
                        <a:pt x="7124" y="528"/>
                      </a:cubicBezTo>
                      <a:cubicBezTo>
                        <a:pt x="7124" y="236"/>
                        <a:pt x="6888" y="0"/>
                        <a:pt x="6598"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9131;p92">
                  <a:extLst>
                    <a:ext uri="{FF2B5EF4-FFF2-40B4-BE49-F238E27FC236}">
                      <a16:creationId xmlns:a16="http://schemas.microsoft.com/office/drawing/2014/main" id="{7082029E-C0DE-A96F-07DE-1A1A47B59409}"/>
                    </a:ext>
                  </a:extLst>
                </p:cNvPr>
                <p:cNvSpPr/>
                <p:nvPr/>
              </p:nvSpPr>
              <p:spPr>
                <a:xfrm>
                  <a:off x="9587826" y="2129731"/>
                  <a:ext cx="106993" cy="97464"/>
                </a:xfrm>
                <a:custGeom>
                  <a:avLst/>
                  <a:gdLst/>
                  <a:ahLst/>
                  <a:cxnLst/>
                  <a:rect l="l" t="t" r="r" b="b"/>
                  <a:pathLst>
                    <a:path w="7804" h="7109" extrusionOk="0">
                      <a:moveTo>
                        <a:pt x="4230" y="0"/>
                      </a:moveTo>
                      <a:cubicBezTo>
                        <a:pt x="4224" y="0"/>
                        <a:pt x="4218" y="0"/>
                        <a:pt x="4213" y="0"/>
                      </a:cubicBezTo>
                      <a:lnTo>
                        <a:pt x="3339" y="0"/>
                      </a:lnTo>
                      <a:cubicBezTo>
                        <a:pt x="1495" y="0"/>
                        <a:pt x="3" y="1495"/>
                        <a:pt x="0" y="3336"/>
                      </a:cubicBezTo>
                      <a:lnTo>
                        <a:pt x="0" y="3850"/>
                      </a:lnTo>
                      <a:cubicBezTo>
                        <a:pt x="3" y="5649"/>
                        <a:pt x="1459" y="7108"/>
                        <a:pt x="3258" y="7108"/>
                      </a:cubicBezTo>
                      <a:lnTo>
                        <a:pt x="7286" y="7108"/>
                      </a:lnTo>
                      <a:cubicBezTo>
                        <a:pt x="7574" y="7102"/>
                        <a:pt x="7804" y="6866"/>
                        <a:pt x="7804" y="6578"/>
                      </a:cubicBezTo>
                      <a:cubicBezTo>
                        <a:pt x="7804" y="6290"/>
                        <a:pt x="7574" y="6057"/>
                        <a:pt x="7286" y="6047"/>
                      </a:cubicBezTo>
                      <a:lnTo>
                        <a:pt x="3258" y="6047"/>
                      </a:lnTo>
                      <a:cubicBezTo>
                        <a:pt x="2045" y="6047"/>
                        <a:pt x="1061" y="5064"/>
                        <a:pt x="1061" y="3850"/>
                      </a:cubicBezTo>
                      <a:lnTo>
                        <a:pt x="1061" y="3336"/>
                      </a:lnTo>
                      <a:cubicBezTo>
                        <a:pt x="1061" y="2081"/>
                        <a:pt x="2080" y="1061"/>
                        <a:pt x="3339" y="1058"/>
                      </a:cubicBezTo>
                      <a:lnTo>
                        <a:pt x="4213" y="1058"/>
                      </a:lnTo>
                      <a:cubicBezTo>
                        <a:pt x="4218" y="1058"/>
                        <a:pt x="4224" y="1059"/>
                        <a:pt x="4230" y="1059"/>
                      </a:cubicBezTo>
                      <a:cubicBezTo>
                        <a:pt x="4520" y="1059"/>
                        <a:pt x="4756" y="823"/>
                        <a:pt x="4756" y="528"/>
                      </a:cubicBezTo>
                      <a:cubicBezTo>
                        <a:pt x="4756" y="236"/>
                        <a:pt x="4520" y="0"/>
                        <a:pt x="423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 name="Google Shape;9132;p92">
                <a:extLst>
                  <a:ext uri="{FF2B5EF4-FFF2-40B4-BE49-F238E27FC236}">
                    <a16:creationId xmlns:a16="http://schemas.microsoft.com/office/drawing/2014/main" id="{350C3AAB-146F-5F06-309B-8AD3530E2469}"/>
                  </a:ext>
                </a:extLst>
              </p:cNvPr>
              <p:cNvGrpSpPr/>
              <p:nvPr/>
            </p:nvGrpSpPr>
            <p:grpSpPr>
              <a:xfrm flipH="1">
                <a:off x="8029157" y="2093194"/>
                <a:ext cx="291605" cy="623846"/>
                <a:chOff x="9405575" y="2061418"/>
                <a:chExt cx="291605" cy="623846"/>
              </a:xfrm>
            </p:grpSpPr>
            <p:sp>
              <p:nvSpPr>
                <p:cNvPr id="12" name="Google Shape;9133;p92">
                  <a:extLst>
                    <a:ext uri="{FF2B5EF4-FFF2-40B4-BE49-F238E27FC236}">
                      <a16:creationId xmlns:a16="http://schemas.microsoft.com/office/drawing/2014/main" id="{AA1E0526-018D-4341-7BEC-0622F3E43ADD}"/>
                    </a:ext>
                  </a:extLst>
                </p:cNvPr>
                <p:cNvSpPr/>
                <p:nvPr/>
              </p:nvSpPr>
              <p:spPr>
                <a:xfrm>
                  <a:off x="9405575" y="2061418"/>
                  <a:ext cx="291379" cy="623846"/>
                </a:xfrm>
                <a:custGeom>
                  <a:avLst/>
                  <a:gdLst/>
                  <a:ahLst/>
                  <a:cxnLst/>
                  <a:rect l="l" t="t" r="r" b="b"/>
                  <a:pathLst>
                    <a:path w="21253" h="45503" extrusionOk="0">
                      <a:moveTo>
                        <a:pt x="17225" y="1059"/>
                      </a:moveTo>
                      <a:cubicBezTo>
                        <a:pt x="20066" y="1059"/>
                        <a:pt x="20192" y="4831"/>
                        <a:pt x="20195" y="4980"/>
                      </a:cubicBezTo>
                      <a:lnTo>
                        <a:pt x="20195" y="42658"/>
                      </a:lnTo>
                      <a:cubicBezTo>
                        <a:pt x="19755" y="43076"/>
                        <a:pt x="18011" y="44441"/>
                        <a:pt x="14035" y="44441"/>
                      </a:cubicBezTo>
                      <a:cubicBezTo>
                        <a:pt x="9143" y="44441"/>
                        <a:pt x="6607" y="41481"/>
                        <a:pt x="6264" y="38549"/>
                      </a:cubicBezTo>
                      <a:cubicBezTo>
                        <a:pt x="6238" y="38342"/>
                        <a:pt x="6089" y="38168"/>
                        <a:pt x="5889" y="38106"/>
                      </a:cubicBezTo>
                      <a:cubicBezTo>
                        <a:pt x="5769" y="38071"/>
                        <a:pt x="2987" y="37194"/>
                        <a:pt x="3045" y="34127"/>
                      </a:cubicBezTo>
                      <a:cubicBezTo>
                        <a:pt x="3067" y="32998"/>
                        <a:pt x="3194" y="32212"/>
                        <a:pt x="3449" y="31665"/>
                      </a:cubicBezTo>
                      <a:cubicBezTo>
                        <a:pt x="3449" y="31665"/>
                        <a:pt x="3682" y="31319"/>
                        <a:pt x="3685" y="31277"/>
                      </a:cubicBezTo>
                      <a:cubicBezTo>
                        <a:pt x="3740" y="31205"/>
                        <a:pt x="3799" y="31141"/>
                        <a:pt x="3863" y="31082"/>
                      </a:cubicBezTo>
                      <a:cubicBezTo>
                        <a:pt x="4404" y="30567"/>
                        <a:pt x="5365" y="30335"/>
                        <a:pt x="7020" y="30335"/>
                      </a:cubicBezTo>
                      <a:cubicBezTo>
                        <a:pt x="7247" y="30335"/>
                        <a:pt x="7486" y="30339"/>
                        <a:pt x="7739" y="30348"/>
                      </a:cubicBezTo>
                      <a:cubicBezTo>
                        <a:pt x="8968" y="30388"/>
                        <a:pt x="10320" y="30407"/>
                        <a:pt x="11768" y="30407"/>
                      </a:cubicBezTo>
                      <a:cubicBezTo>
                        <a:pt x="11975" y="30407"/>
                        <a:pt x="12184" y="30407"/>
                        <a:pt x="12395" y="30406"/>
                      </a:cubicBezTo>
                      <a:lnTo>
                        <a:pt x="12408" y="30406"/>
                      </a:lnTo>
                      <a:cubicBezTo>
                        <a:pt x="12410" y="30406"/>
                        <a:pt x="12412" y="30406"/>
                        <a:pt x="12414" y="30406"/>
                      </a:cubicBezTo>
                      <a:cubicBezTo>
                        <a:pt x="14155" y="30406"/>
                        <a:pt x="15565" y="31819"/>
                        <a:pt x="15565" y="33561"/>
                      </a:cubicBezTo>
                      <a:lnTo>
                        <a:pt x="15565" y="35495"/>
                      </a:lnTo>
                      <a:cubicBezTo>
                        <a:pt x="15559" y="35793"/>
                        <a:pt x="15798" y="36039"/>
                        <a:pt x="16096" y="36039"/>
                      </a:cubicBezTo>
                      <a:cubicBezTo>
                        <a:pt x="16394" y="36039"/>
                        <a:pt x="16636" y="35793"/>
                        <a:pt x="16627" y="35495"/>
                      </a:cubicBezTo>
                      <a:lnTo>
                        <a:pt x="16627" y="33561"/>
                      </a:lnTo>
                      <a:cubicBezTo>
                        <a:pt x="16627" y="31233"/>
                        <a:pt x="14740" y="29345"/>
                        <a:pt x="12414" y="29345"/>
                      </a:cubicBezTo>
                      <a:cubicBezTo>
                        <a:pt x="12412" y="29345"/>
                        <a:pt x="12410" y="29345"/>
                        <a:pt x="12408" y="29345"/>
                      </a:cubicBezTo>
                      <a:lnTo>
                        <a:pt x="12392" y="29345"/>
                      </a:lnTo>
                      <a:cubicBezTo>
                        <a:pt x="12202" y="29346"/>
                        <a:pt x="12014" y="29346"/>
                        <a:pt x="11828" y="29346"/>
                      </a:cubicBezTo>
                      <a:cubicBezTo>
                        <a:pt x="10369" y="29346"/>
                        <a:pt x="9008" y="29324"/>
                        <a:pt x="7772" y="29287"/>
                      </a:cubicBezTo>
                      <a:cubicBezTo>
                        <a:pt x="7513" y="29278"/>
                        <a:pt x="7267" y="29274"/>
                        <a:pt x="7033" y="29274"/>
                      </a:cubicBezTo>
                      <a:cubicBezTo>
                        <a:pt x="5050" y="29274"/>
                        <a:pt x="3893" y="29586"/>
                        <a:pt x="3135" y="30309"/>
                      </a:cubicBezTo>
                      <a:cubicBezTo>
                        <a:pt x="3058" y="30380"/>
                        <a:pt x="2987" y="30458"/>
                        <a:pt x="2922" y="30536"/>
                      </a:cubicBezTo>
                      <a:cubicBezTo>
                        <a:pt x="1045" y="29510"/>
                        <a:pt x="1084" y="26828"/>
                        <a:pt x="1084" y="26799"/>
                      </a:cubicBezTo>
                      <a:lnTo>
                        <a:pt x="1084" y="26786"/>
                      </a:lnTo>
                      <a:lnTo>
                        <a:pt x="1084" y="21470"/>
                      </a:lnTo>
                      <a:cubicBezTo>
                        <a:pt x="1084" y="19979"/>
                        <a:pt x="1450" y="18885"/>
                        <a:pt x="2168" y="18212"/>
                      </a:cubicBezTo>
                      <a:cubicBezTo>
                        <a:pt x="2905" y="17528"/>
                        <a:pt x="3830" y="17480"/>
                        <a:pt x="4078" y="17480"/>
                      </a:cubicBezTo>
                      <a:cubicBezTo>
                        <a:pt x="4118" y="17480"/>
                        <a:pt x="4141" y="17481"/>
                        <a:pt x="4142" y="17481"/>
                      </a:cubicBezTo>
                      <a:cubicBezTo>
                        <a:pt x="4157" y="17483"/>
                        <a:pt x="4172" y="17483"/>
                        <a:pt x="4186" y="17483"/>
                      </a:cubicBezTo>
                      <a:cubicBezTo>
                        <a:pt x="4474" y="17483"/>
                        <a:pt x="4714" y="17249"/>
                        <a:pt x="4714" y="16954"/>
                      </a:cubicBezTo>
                      <a:lnTo>
                        <a:pt x="4714" y="12072"/>
                      </a:lnTo>
                      <a:cubicBezTo>
                        <a:pt x="4714" y="11082"/>
                        <a:pt x="4986" y="10325"/>
                        <a:pt x="5523" y="9820"/>
                      </a:cubicBezTo>
                      <a:cubicBezTo>
                        <a:pt x="6270" y="9115"/>
                        <a:pt x="7348" y="9065"/>
                        <a:pt x="7647" y="9065"/>
                      </a:cubicBezTo>
                      <a:cubicBezTo>
                        <a:pt x="7696" y="9065"/>
                        <a:pt x="7724" y="9066"/>
                        <a:pt x="7726" y="9066"/>
                      </a:cubicBezTo>
                      <a:cubicBezTo>
                        <a:pt x="7739" y="9067"/>
                        <a:pt x="7751" y="9067"/>
                        <a:pt x="7763" y="9067"/>
                      </a:cubicBezTo>
                      <a:cubicBezTo>
                        <a:pt x="8253" y="9067"/>
                        <a:pt x="8483" y="8447"/>
                        <a:pt x="8095" y="8128"/>
                      </a:cubicBezTo>
                      <a:cubicBezTo>
                        <a:pt x="7911" y="7976"/>
                        <a:pt x="7749" y="7749"/>
                        <a:pt x="7937" y="7216"/>
                      </a:cubicBezTo>
                      <a:cubicBezTo>
                        <a:pt x="8312" y="6167"/>
                        <a:pt x="9878" y="4614"/>
                        <a:pt x="11929" y="3269"/>
                      </a:cubicBezTo>
                      <a:cubicBezTo>
                        <a:pt x="13967" y="1926"/>
                        <a:pt x="16044" y="1059"/>
                        <a:pt x="17225" y="1059"/>
                      </a:cubicBezTo>
                      <a:close/>
                      <a:moveTo>
                        <a:pt x="17222" y="1"/>
                      </a:moveTo>
                      <a:cubicBezTo>
                        <a:pt x="14145" y="1"/>
                        <a:pt x="7898" y="4168"/>
                        <a:pt x="6937" y="6863"/>
                      </a:cubicBezTo>
                      <a:cubicBezTo>
                        <a:pt x="6782" y="7300"/>
                        <a:pt x="6752" y="7711"/>
                        <a:pt x="6846" y="8076"/>
                      </a:cubicBezTo>
                      <a:cubicBezTo>
                        <a:pt x="6241" y="8180"/>
                        <a:pt x="5452" y="8435"/>
                        <a:pt x="4805" y="9040"/>
                      </a:cubicBezTo>
                      <a:cubicBezTo>
                        <a:pt x="4041" y="9755"/>
                        <a:pt x="3656" y="10778"/>
                        <a:pt x="3656" y="12075"/>
                      </a:cubicBezTo>
                      <a:lnTo>
                        <a:pt x="3656" y="16446"/>
                      </a:lnTo>
                      <a:cubicBezTo>
                        <a:pt x="3093" y="16511"/>
                        <a:pt x="2220" y="16727"/>
                        <a:pt x="1460" y="17426"/>
                      </a:cubicBezTo>
                      <a:cubicBezTo>
                        <a:pt x="508" y="18303"/>
                        <a:pt x="23" y="19665"/>
                        <a:pt x="23" y="21470"/>
                      </a:cubicBezTo>
                      <a:lnTo>
                        <a:pt x="23" y="26779"/>
                      </a:lnTo>
                      <a:cubicBezTo>
                        <a:pt x="20" y="27006"/>
                        <a:pt x="0" y="30147"/>
                        <a:pt x="2388" y="31454"/>
                      </a:cubicBezTo>
                      <a:cubicBezTo>
                        <a:pt x="2136" y="32118"/>
                        <a:pt x="2006" y="32975"/>
                        <a:pt x="1984" y="34107"/>
                      </a:cubicBezTo>
                      <a:cubicBezTo>
                        <a:pt x="1922" y="37288"/>
                        <a:pt x="4352" y="38614"/>
                        <a:pt x="5254" y="38996"/>
                      </a:cubicBezTo>
                      <a:cubicBezTo>
                        <a:pt x="5533" y="40711"/>
                        <a:pt x="6429" y="42273"/>
                        <a:pt x="7797" y="43428"/>
                      </a:cubicBezTo>
                      <a:cubicBezTo>
                        <a:pt x="9405" y="44784"/>
                        <a:pt x="11560" y="45502"/>
                        <a:pt x="14035" y="45502"/>
                      </a:cubicBezTo>
                      <a:cubicBezTo>
                        <a:pt x="19270" y="45502"/>
                        <a:pt x="21065" y="43292"/>
                        <a:pt x="21140" y="43199"/>
                      </a:cubicBezTo>
                      <a:cubicBezTo>
                        <a:pt x="21214" y="43105"/>
                        <a:pt x="21253" y="42992"/>
                        <a:pt x="21253" y="42872"/>
                      </a:cubicBezTo>
                      <a:lnTo>
                        <a:pt x="21253" y="4967"/>
                      </a:lnTo>
                      <a:cubicBezTo>
                        <a:pt x="21217" y="3249"/>
                        <a:pt x="20328" y="1"/>
                        <a:pt x="17222"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9134;p92">
                  <a:extLst>
                    <a:ext uri="{FF2B5EF4-FFF2-40B4-BE49-F238E27FC236}">
                      <a16:creationId xmlns:a16="http://schemas.microsoft.com/office/drawing/2014/main" id="{D6496F8D-4B7E-BBCE-DD9D-16AC19428D32}"/>
                    </a:ext>
                  </a:extLst>
                </p:cNvPr>
                <p:cNvSpPr/>
                <p:nvPr/>
              </p:nvSpPr>
              <p:spPr>
                <a:xfrm>
                  <a:off x="9535402" y="2540968"/>
                  <a:ext cx="161778" cy="68948"/>
                </a:xfrm>
                <a:custGeom>
                  <a:avLst/>
                  <a:gdLst/>
                  <a:ahLst/>
                  <a:cxnLst/>
                  <a:rect l="l" t="t" r="r" b="b"/>
                  <a:pathLst>
                    <a:path w="11800" h="5029" extrusionOk="0">
                      <a:moveTo>
                        <a:pt x="11270" y="1"/>
                      </a:moveTo>
                      <a:cubicBezTo>
                        <a:pt x="11264" y="1"/>
                        <a:pt x="11258" y="1"/>
                        <a:pt x="11252" y="1"/>
                      </a:cubicBezTo>
                      <a:lnTo>
                        <a:pt x="4326" y="1"/>
                      </a:lnTo>
                      <a:cubicBezTo>
                        <a:pt x="1938" y="4"/>
                        <a:pt x="0" y="1939"/>
                        <a:pt x="0" y="4327"/>
                      </a:cubicBezTo>
                      <a:lnTo>
                        <a:pt x="0" y="4498"/>
                      </a:lnTo>
                      <a:cubicBezTo>
                        <a:pt x="0" y="4789"/>
                        <a:pt x="236" y="5029"/>
                        <a:pt x="527" y="5029"/>
                      </a:cubicBezTo>
                      <a:cubicBezTo>
                        <a:pt x="822" y="5029"/>
                        <a:pt x="1061" y="4789"/>
                        <a:pt x="1058" y="4498"/>
                      </a:cubicBezTo>
                      <a:lnTo>
                        <a:pt x="1058" y="4327"/>
                      </a:lnTo>
                      <a:cubicBezTo>
                        <a:pt x="1061" y="2524"/>
                        <a:pt x="2524" y="1062"/>
                        <a:pt x="4326" y="1062"/>
                      </a:cubicBezTo>
                      <a:lnTo>
                        <a:pt x="11252" y="1062"/>
                      </a:lnTo>
                      <a:cubicBezTo>
                        <a:pt x="11256" y="1062"/>
                        <a:pt x="11260" y="1062"/>
                        <a:pt x="11264" y="1062"/>
                      </a:cubicBezTo>
                      <a:cubicBezTo>
                        <a:pt x="11557" y="1062"/>
                        <a:pt x="11799" y="825"/>
                        <a:pt x="11799" y="532"/>
                      </a:cubicBezTo>
                      <a:cubicBezTo>
                        <a:pt x="11799" y="237"/>
                        <a:pt x="11560" y="1"/>
                        <a:pt x="112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9135;p92">
                  <a:extLst>
                    <a:ext uri="{FF2B5EF4-FFF2-40B4-BE49-F238E27FC236}">
                      <a16:creationId xmlns:a16="http://schemas.microsoft.com/office/drawing/2014/main" id="{6C5A83A3-B7F5-C411-26D7-9FF39DDD7302}"/>
                    </a:ext>
                  </a:extLst>
                </p:cNvPr>
                <p:cNvSpPr/>
                <p:nvPr/>
              </p:nvSpPr>
              <p:spPr>
                <a:xfrm>
                  <a:off x="9455875" y="2286606"/>
                  <a:ext cx="137251" cy="112148"/>
                </a:xfrm>
                <a:custGeom>
                  <a:avLst/>
                  <a:gdLst/>
                  <a:ahLst/>
                  <a:cxnLst/>
                  <a:rect l="l" t="t" r="r" b="b"/>
                  <a:pathLst>
                    <a:path w="10011" h="8180" extrusionOk="0">
                      <a:moveTo>
                        <a:pt x="515" y="1"/>
                      </a:moveTo>
                      <a:cubicBezTo>
                        <a:pt x="230" y="7"/>
                        <a:pt x="0" y="243"/>
                        <a:pt x="0" y="531"/>
                      </a:cubicBezTo>
                      <a:cubicBezTo>
                        <a:pt x="0" y="819"/>
                        <a:pt x="230" y="1052"/>
                        <a:pt x="515" y="1062"/>
                      </a:cubicBezTo>
                      <a:lnTo>
                        <a:pt x="4979" y="1062"/>
                      </a:lnTo>
                      <a:cubicBezTo>
                        <a:pt x="7173" y="1062"/>
                        <a:pt x="8946" y="2838"/>
                        <a:pt x="8949" y="5031"/>
                      </a:cubicBezTo>
                      <a:lnTo>
                        <a:pt x="8949" y="7649"/>
                      </a:lnTo>
                      <a:cubicBezTo>
                        <a:pt x="8949" y="7943"/>
                        <a:pt x="9188" y="8179"/>
                        <a:pt x="9480" y="8179"/>
                      </a:cubicBezTo>
                      <a:cubicBezTo>
                        <a:pt x="9771" y="8179"/>
                        <a:pt x="10010" y="7943"/>
                        <a:pt x="10010" y="7652"/>
                      </a:cubicBezTo>
                      <a:lnTo>
                        <a:pt x="10010" y="5031"/>
                      </a:lnTo>
                      <a:cubicBezTo>
                        <a:pt x="10007" y="2252"/>
                        <a:pt x="7758" y="4"/>
                        <a:pt x="497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9136;p92">
                  <a:extLst>
                    <a:ext uri="{FF2B5EF4-FFF2-40B4-BE49-F238E27FC236}">
                      <a16:creationId xmlns:a16="http://schemas.microsoft.com/office/drawing/2014/main" id="{AC208D5B-BBD7-201D-7150-EC6FA13ABEFA}"/>
                    </a:ext>
                  </a:extLst>
                </p:cNvPr>
                <p:cNvSpPr/>
                <p:nvPr/>
              </p:nvSpPr>
              <p:spPr>
                <a:xfrm>
                  <a:off x="9578545" y="2355317"/>
                  <a:ext cx="116370" cy="14560"/>
                </a:xfrm>
                <a:custGeom>
                  <a:avLst/>
                  <a:gdLst/>
                  <a:ahLst/>
                  <a:cxnLst/>
                  <a:rect l="l" t="t" r="r" b="b"/>
                  <a:pathLst>
                    <a:path w="8488" h="1062" extrusionOk="0">
                      <a:moveTo>
                        <a:pt x="519" y="0"/>
                      </a:moveTo>
                      <a:cubicBezTo>
                        <a:pt x="231" y="10"/>
                        <a:pt x="1" y="243"/>
                        <a:pt x="1" y="531"/>
                      </a:cubicBezTo>
                      <a:cubicBezTo>
                        <a:pt x="1" y="819"/>
                        <a:pt x="231" y="1051"/>
                        <a:pt x="519" y="1061"/>
                      </a:cubicBezTo>
                      <a:lnTo>
                        <a:pt x="7973" y="1061"/>
                      </a:lnTo>
                      <a:cubicBezTo>
                        <a:pt x="8261" y="1051"/>
                        <a:pt x="8487" y="819"/>
                        <a:pt x="8487" y="531"/>
                      </a:cubicBezTo>
                      <a:cubicBezTo>
                        <a:pt x="8487" y="243"/>
                        <a:pt x="8261" y="10"/>
                        <a:pt x="7973"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9137;p92">
                  <a:extLst>
                    <a:ext uri="{FF2B5EF4-FFF2-40B4-BE49-F238E27FC236}">
                      <a16:creationId xmlns:a16="http://schemas.microsoft.com/office/drawing/2014/main" id="{E60DF075-FBD1-C134-D561-E8C85C4F7B8B}"/>
                    </a:ext>
                  </a:extLst>
                </p:cNvPr>
                <p:cNvSpPr/>
                <p:nvPr/>
              </p:nvSpPr>
              <p:spPr>
                <a:xfrm>
                  <a:off x="9533620" y="2389824"/>
                  <a:ext cx="104429" cy="58240"/>
                </a:xfrm>
                <a:custGeom>
                  <a:avLst/>
                  <a:gdLst/>
                  <a:ahLst/>
                  <a:cxnLst/>
                  <a:rect l="l" t="t" r="r" b="b"/>
                  <a:pathLst>
                    <a:path w="7617" h="4248" extrusionOk="0">
                      <a:moveTo>
                        <a:pt x="2890" y="0"/>
                      </a:moveTo>
                      <a:cubicBezTo>
                        <a:pt x="1295" y="0"/>
                        <a:pt x="4" y="1294"/>
                        <a:pt x="1" y="2889"/>
                      </a:cubicBezTo>
                      <a:lnTo>
                        <a:pt x="1" y="3439"/>
                      </a:lnTo>
                      <a:cubicBezTo>
                        <a:pt x="10" y="3724"/>
                        <a:pt x="243" y="3954"/>
                        <a:pt x="531" y="3954"/>
                      </a:cubicBezTo>
                      <a:cubicBezTo>
                        <a:pt x="819" y="3954"/>
                        <a:pt x="1055" y="3724"/>
                        <a:pt x="1062" y="3439"/>
                      </a:cubicBezTo>
                      <a:lnTo>
                        <a:pt x="1062" y="2889"/>
                      </a:lnTo>
                      <a:cubicBezTo>
                        <a:pt x="1062" y="1880"/>
                        <a:pt x="1880" y="1061"/>
                        <a:pt x="2890" y="1058"/>
                      </a:cubicBezTo>
                      <a:lnTo>
                        <a:pt x="4669" y="1058"/>
                      </a:lnTo>
                      <a:cubicBezTo>
                        <a:pt x="5711" y="1061"/>
                        <a:pt x="6555" y="1902"/>
                        <a:pt x="6555" y="2944"/>
                      </a:cubicBezTo>
                      <a:lnTo>
                        <a:pt x="6555" y="3717"/>
                      </a:lnTo>
                      <a:cubicBezTo>
                        <a:pt x="6555" y="4012"/>
                        <a:pt x="6795" y="4248"/>
                        <a:pt x="7086" y="4248"/>
                      </a:cubicBezTo>
                      <a:cubicBezTo>
                        <a:pt x="7380" y="4248"/>
                        <a:pt x="7617" y="4012"/>
                        <a:pt x="7617" y="3717"/>
                      </a:cubicBezTo>
                      <a:lnTo>
                        <a:pt x="7617" y="2944"/>
                      </a:lnTo>
                      <a:cubicBezTo>
                        <a:pt x="7613" y="1320"/>
                        <a:pt x="6297" y="0"/>
                        <a:pt x="466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9138;p92">
                  <a:extLst>
                    <a:ext uri="{FF2B5EF4-FFF2-40B4-BE49-F238E27FC236}">
                      <a16:creationId xmlns:a16="http://schemas.microsoft.com/office/drawing/2014/main" id="{C39E6516-DF9C-D294-3E98-72DDF0DF2BE8}"/>
                    </a:ext>
                  </a:extLst>
                </p:cNvPr>
                <p:cNvSpPr/>
                <p:nvPr/>
              </p:nvSpPr>
              <p:spPr>
                <a:xfrm>
                  <a:off x="9504885" y="2171202"/>
                  <a:ext cx="97684" cy="14519"/>
                </a:xfrm>
                <a:custGeom>
                  <a:avLst/>
                  <a:gdLst/>
                  <a:ahLst/>
                  <a:cxnLst/>
                  <a:rect l="l" t="t" r="r" b="b"/>
                  <a:pathLst>
                    <a:path w="7125" h="1059" extrusionOk="0">
                      <a:moveTo>
                        <a:pt x="6598" y="0"/>
                      </a:moveTo>
                      <a:cubicBezTo>
                        <a:pt x="6592" y="0"/>
                        <a:pt x="6587" y="0"/>
                        <a:pt x="6581" y="0"/>
                      </a:cubicBezTo>
                      <a:lnTo>
                        <a:pt x="515" y="0"/>
                      </a:lnTo>
                      <a:cubicBezTo>
                        <a:pt x="227" y="7"/>
                        <a:pt x="0" y="243"/>
                        <a:pt x="0" y="528"/>
                      </a:cubicBezTo>
                      <a:cubicBezTo>
                        <a:pt x="0" y="816"/>
                        <a:pt x="227" y="1052"/>
                        <a:pt x="515" y="1058"/>
                      </a:cubicBezTo>
                      <a:lnTo>
                        <a:pt x="6581" y="1058"/>
                      </a:lnTo>
                      <a:cubicBezTo>
                        <a:pt x="6587" y="1058"/>
                        <a:pt x="6592" y="1059"/>
                        <a:pt x="6598" y="1059"/>
                      </a:cubicBezTo>
                      <a:cubicBezTo>
                        <a:pt x="6888" y="1059"/>
                        <a:pt x="7124" y="823"/>
                        <a:pt x="7124" y="528"/>
                      </a:cubicBezTo>
                      <a:cubicBezTo>
                        <a:pt x="7124" y="236"/>
                        <a:pt x="6888" y="0"/>
                        <a:pt x="6598"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9139;p92">
                  <a:extLst>
                    <a:ext uri="{FF2B5EF4-FFF2-40B4-BE49-F238E27FC236}">
                      <a16:creationId xmlns:a16="http://schemas.microsoft.com/office/drawing/2014/main" id="{2EDB96A4-0484-0F87-3D7C-5FBC96B96A53}"/>
                    </a:ext>
                  </a:extLst>
                </p:cNvPr>
                <p:cNvSpPr/>
                <p:nvPr/>
              </p:nvSpPr>
              <p:spPr>
                <a:xfrm>
                  <a:off x="9587826" y="2129731"/>
                  <a:ext cx="106993" cy="97464"/>
                </a:xfrm>
                <a:custGeom>
                  <a:avLst/>
                  <a:gdLst/>
                  <a:ahLst/>
                  <a:cxnLst/>
                  <a:rect l="l" t="t" r="r" b="b"/>
                  <a:pathLst>
                    <a:path w="7804" h="7109" extrusionOk="0">
                      <a:moveTo>
                        <a:pt x="4230" y="0"/>
                      </a:moveTo>
                      <a:cubicBezTo>
                        <a:pt x="4224" y="0"/>
                        <a:pt x="4218" y="0"/>
                        <a:pt x="4213" y="0"/>
                      </a:cubicBezTo>
                      <a:lnTo>
                        <a:pt x="3339" y="0"/>
                      </a:lnTo>
                      <a:cubicBezTo>
                        <a:pt x="1495" y="0"/>
                        <a:pt x="3" y="1495"/>
                        <a:pt x="0" y="3336"/>
                      </a:cubicBezTo>
                      <a:lnTo>
                        <a:pt x="0" y="3850"/>
                      </a:lnTo>
                      <a:cubicBezTo>
                        <a:pt x="3" y="5649"/>
                        <a:pt x="1459" y="7108"/>
                        <a:pt x="3258" y="7108"/>
                      </a:cubicBezTo>
                      <a:lnTo>
                        <a:pt x="7286" y="7108"/>
                      </a:lnTo>
                      <a:cubicBezTo>
                        <a:pt x="7574" y="7102"/>
                        <a:pt x="7804" y="6866"/>
                        <a:pt x="7804" y="6578"/>
                      </a:cubicBezTo>
                      <a:cubicBezTo>
                        <a:pt x="7804" y="6290"/>
                        <a:pt x="7574" y="6057"/>
                        <a:pt x="7286" y="6047"/>
                      </a:cubicBezTo>
                      <a:lnTo>
                        <a:pt x="3258" y="6047"/>
                      </a:lnTo>
                      <a:cubicBezTo>
                        <a:pt x="2045" y="6047"/>
                        <a:pt x="1061" y="5064"/>
                        <a:pt x="1061" y="3850"/>
                      </a:cubicBezTo>
                      <a:lnTo>
                        <a:pt x="1061" y="3336"/>
                      </a:lnTo>
                      <a:cubicBezTo>
                        <a:pt x="1061" y="2081"/>
                        <a:pt x="2080" y="1061"/>
                        <a:pt x="3339" y="1058"/>
                      </a:cubicBezTo>
                      <a:lnTo>
                        <a:pt x="4213" y="1058"/>
                      </a:lnTo>
                      <a:cubicBezTo>
                        <a:pt x="4218" y="1058"/>
                        <a:pt x="4224" y="1059"/>
                        <a:pt x="4230" y="1059"/>
                      </a:cubicBezTo>
                      <a:cubicBezTo>
                        <a:pt x="4520" y="1059"/>
                        <a:pt x="4756" y="823"/>
                        <a:pt x="4756" y="528"/>
                      </a:cubicBezTo>
                      <a:cubicBezTo>
                        <a:pt x="4756" y="236"/>
                        <a:pt x="4520" y="0"/>
                        <a:pt x="423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extLst>
      <p:ext uri="{BB962C8B-B14F-4D97-AF65-F5344CB8AC3E}">
        <p14:creationId xmlns:p14="http://schemas.microsoft.com/office/powerpoint/2010/main" val="16383790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05"/>
        <p:cNvGrpSpPr/>
        <p:nvPr/>
      </p:nvGrpSpPr>
      <p:grpSpPr>
        <a:xfrm>
          <a:off x="0" y="0"/>
          <a:ext cx="0" cy="0"/>
          <a:chOff x="0" y="0"/>
          <a:chExt cx="0" cy="0"/>
        </a:xfrm>
      </p:grpSpPr>
      <p:sp>
        <p:nvSpPr>
          <p:cNvPr id="1706" name="Google Shape;1706;p73"/>
          <p:cNvSpPr txBox="1">
            <a:spLocks noGrp="1"/>
          </p:cNvSpPr>
          <p:nvPr>
            <p:ph type="title"/>
          </p:nvPr>
        </p:nvSpPr>
        <p:spPr>
          <a:xfrm>
            <a:off x="872100" y="539500"/>
            <a:ext cx="7399800" cy="57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Results in the Inpaintings dataset</a:t>
            </a:r>
            <a:endParaRPr dirty="0"/>
          </a:p>
        </p:txBody>
      </p:sp>
      <p:graphicFrame>
        <p:nvGraphicFramePr>
          <p:cNvPr id="2" name="Πίνακας 1">
            <a:extLst>
              <a:ext uri="{FF2B5EF4-FFF2-40B4-BE49-F238E27FC236}">
                <a16:creationId xmlns:a16="http://schemas.microsoft.com/office/drawing/2014/main" id="{2039D1F4-0ADC-5C6C-6310-D6DC3C65ABB5}"/>
              </a:ext>
            </a:extLst>
          </p:cNvPr>
          <p:cNvGraphicFramePr>
            <a:graphicFrameLocks noGrp="1"/>
          </p:cNvGraphicFramePr>
          <p:nvPr>
            <p:extLst>
              <p:ext uri="{D42A27DB-BD31-4B8C-83A1-F6EECF244321}">
                <p14:modId xmlns:p14="http://schemas.microsoft.com/office/powerpoint/2010/main" val="3765810811"/>
              </p:ext>
            </p:extLst>
          </p:nvPr>
        </p:nvGraphicFramePr>
        <p:xfrm>
          <a:off x="1524000" y="1894664"/>
          <a:ext cx="6096000" cy="1112520"/>
        </p:xfrm>
        <a:graphic>
          <a:graphicData uri="http://schemas.openxmlformats.org/drawingml/2006/table">
            <a:tbl>
              <a:tblPr firstRow="1" bandRow="1">
                <a:tableStyleId>{9D7B26C5-4107-4FEC-AEDC-1716B250A1EF}</a:tableStyleId>
              </a:tblPr>
              <a:tblGrid>
                <a:gridCol w="1219200">
                  <a:extLst>
                    <a:ext uri="{9D8B030D-6E8A-4147-A177-3AD203B41FA5}">
                      <a16:colId xmlns:a16="http://schemas.microsoft.com/office/drawing/2014/main" val="224276463"/>
                    </a:ext>
                  </a:extLst>
                </a:gridCol>
                <a:gridCol w="1219200">
                  <a:extLst>
                    <a:ext uri="{9D8B030D-6E8A-4147-A177-3AD203B41FA5}">
                      <a16:colId xmlns:a16="http://schemas.microsoft.com/office/drawing/2014/main" val="2701734093"/>
                    </a:ext>
                  </a:extLst>
                </a:gridCol>
                <a:gridCol w="1219200">
                  <a:extLst>
                    <a:ext uri="{9D8B030D-6E8A-4147-A177-3AD203B41FA5}">
                      <a16:colId xmlns:a16="http://schemas.microsoft.com/office/drawing/2014/main" val="3068850718"/>
                    </a:ext>
                  </a:extLst>
                </a:gridCol>
                <a:gridCol w="1219200">
                  <a:extLst>
                    <a:ext uri="{9D8B030D-6E8A-4147-A177-3AD203B41FA5}">
                      <a16:colId xmlns:a16="http://schemas.microsoft.com/office/drawing/2014/main" val="3721826698"/>
                    </a:ext>
                  </a:extLst>
                </a:gridCol>
                <a:gridCol w="1219200">
                  <a:extLst>
                    <a:ext uri="{9D8B030D-6E8A-4147-A177-3AD203B41FA5}">
                      <a16:colId xmlns:a16="http://schemas.microsoft.com/office/drawing/2014/main" val="3828885595"/>
                    </a:ext>
                  </a:extLst>
                </a:gridCol>
              </a:tblGrid>
              <a:tr h="370840">
                <a:tc>
                  <a:txBody>
                    <a:bodyPr/>
                    <a:lstStyle/>
                    <a:p>
                      <a:pPr algn="ctr"/>
                      <a:r>
                        <a:rPr lang="en-US" dirty="0"/>
                        <a:t>Models</a:t>
                      </a:r>
                      <a:endParaRPr lang="el-GR" dirty="0"/>
                    </a:p>
                  </a:txBody>
                  <a:tcPr/>
                </a:tc>
                <a:tc>
                  <a:txBody>
                    <a:bodyPr/>
                    <a:lstStyle/>
                    <a:p>
                      <a:pPr algn="ctr"/>
                      <a:r>
                        <a:rPr lang="en-US" dirty="0"/>
                        <a:t>Accuracy</a:t>
                      </a:r>
                      <a:endParaRPr lang="el-GR" dirty="0"/>
                    </a:p>
                  </a:txBody>
                  <a:tcPr/>
                </a:tc>
                <a:tc>
                  <a:txBody>
                    <a:bodyPr/>
                    <a:lstStyle/>
                    <a:p>
                      <a:pPr algn="ctr"/>
                      <a:r>
                        <a:rPr lang="en-US" dirty="0"/>
                        <a:t>Precision</a:t>
                      </a:r>
                      <a:endParaRPr lang="el-GR" dirty="0"/>
                    </a:p>
                  </a:txBody>
                  <a:tcPr/>
                </a:tc>
                <a:tc>
                  <a:txBody>
                    <a:bodyPr/>
                    <a:lstStyle/>
                    <a:p>
                      <a:pPr algn="ctr"/>
                      <a:r>
                        <a:rPr lang="en-US" dirty="0"/>
                        <a:t>Recall</a:t>
                      </a:r>
                      <a:endParaRPr lang="el-GR" dirty="0"/>
                    </a:p>
                  </a:txBody>
                  <a:tcPr/>
                </a:tc>
                <a:tc>
                  <a:txBody>
                    <a:bodyPr/>
                    <a:lstStyle/>
                    <a:p>
                      <a:pPr algn="ctr"/>
                      <a:r>
                        <a:rPr lang="en-US" dirty="0"/>
                        <a:t>F1-score</a:t>
                      </a:r>
                      <a:endParaRPr lang="el-GR" dirty="0"/>
                    </a:p>
                  </a:txBody>
                  <a:tcPr/>
                </a:tc>
                <a:extLst>
                  <a:ext uri="{0D108BD9-81ED-4DB2-BD59-A6C34878D82A}">
                    <a16:rowId xmlns:a16="http://schemas.microsoft.com/office/drawing/2014/main" val="1531625590"/>
                  </a:ext>
                </a:extLst>
              </a:tr>
              <a:tr h="370840">
                <a:tc>
                  <a:txBody>
                    <a:bodyPr/>
                    <a:lstStyle/>
                    <a:p>
                      <a:pPr algn="ctr"/>
                      <a:r>
                        <a:rPr lang="en-US" dirty="0" err="1"/>
                        <a:t>ViT</a:t>
                      </a:r>
                      <a:r>
                        <a:rPr lang="en-US" dirty="0"/>
                        <a:t>-Base</a:t>
                      </a:r>
                      <a:endParaRPr lang="el-GR" dirty="0"/>
                    </a:p>
                  </a:txBody>
                  <a:tcPr/>
                </a:tc>
                <a:tc>
                  <a:txBody>
                    <a:bodyPr/>
                    <a:lstStyle/>
                    <a:p>
                      <a:pPr algn="ctr"/>
                      <a:r>
                        <a:rPr lang="el-GR" dirty="0"/>
                        <a:t>0.8713 </a:t>
                      </a:r>
                    </a:p>
                  </a:txBody>
                  <a:tcPr/>
                </a:tc>
                <a:tc>
                  <a:txBody>
                    <a:bodyPr/>
                    <a:lstStyle/>
                    <a:p>
                      <a:pPr algn="ctr"/>
                      <a:r>
                        <a:rPr lang="el-GR" dirty="0"/>
                        <a:t>0.9026</a:t>
                      </a:r>
                    </a:p>
                  </a:txBody>
                  <a:tcPr/>
                </a:tc>
                <a:tc>
                  <a:txBody>
                    <a:bodyPr/>
                    <a:lstStyle/>
                    <a:p>
                      <a:pPr algn="ctr"/>
                      <a:r>
                        <a:rPr lang="el-GR" dirty="0"/>
                        <a:t>0.8323</a:t>
                      </a:r>
                    </a:p>
                  </a:txBody>
                  <a:tcPr/>
                </a:tc>
                <a:tc>
                  <a:txBody>
                    <a:bodyPr/>
                    <a:lstStyle/>
                    <a:p>
                      <a:pPr algn="ctr"/>
                      <a:r>
                        <a:rPr lang="el-GR" dirty="0"/>
                        <a:t>0.866</a:t>
                      </a:r>
                    </a:p>
                  </a:txBody>
                  <a:tcPr/>
                </a:tc>
                <a:extLst>
                  <a:ext uri="{0D108BD9-81ED-4DB2-BD59-A6C34878D82A}">
                    <a16:rowId xmlns:a16="http://schemas.microsoft.com/office/drawing/2014/main" val="2083645415"/>
                  </a:ext>
                </a:extLst>
              </a:tr>
              <a:tr h="370840">
                <a:tc>
                  <a:txBody>
                    <a:bodyPr/>
                    <a:lstStyle/>
                    <a:p>
                      <a:pPr algn="ctr"/>
                      <a:r>
                        <a:rPr lang="en-US" dirty="0" err="1"/>
                        <a:t>ConvNeXt</a:t>
                      </a:r>
                      <a:endParaRPr lang="el-GR" dirty="0"/>
                    </a:p>
                  </a:txBody>
                  <a:tcPr/>
                </a:tc>
                <a:tc>
                  <a:txBody>
                    <a:bodyPr/>
                    <a:lstStyle/>
                    <a:p>
                      <a:pPr algn="ctr"/>
                      <a:r>
                        <a:rPr lang="el-GR" dirty="0"/>
                        <a:t>0.841</a:t>
                      </a:r>
                    </a:p>
                  </a:txBody>
                  <a:tcPr/>
                </a:tc>
                <a:tc>
                  <a:txBody>
                    <a:bodyPr/>
                    <a:lstStyle/>
                    <a:p>
                      <a:pPr algn="ctr"/>
                      <a:r>
                        <a:rPr lang="el-GR" dirty="0"/>
                        <a:t>0.7616</a:t>
                      </a:r>
                    </a:p>
                  </a:txBody>
                  <a:tcPr/>
                </a:tc>
                <a:tc>
                  <a:txBody>
                    <a:bodyPr/>
                    <a:lstStyle/>
                    <a:p>
                      <a:pPr algn="ctr"/>
                      <a:r>
                        <a:rPr lang="el-GR" dirty="0"/>
                        <a:t>0.9927</a:t>
                      </a:r>
                    </a:p>
                  </a:txBody>
                  <a:tcPr/>
                </a:tc>
                <a:tc>
                  <a:txBody>
                    <a:bodyPr/>
                    <a:lstStyle/>
                    <a:p>
                      <a:pPr algn="ctr"/>
                      <a:r>
                        <a:rPr lang="el-GR" dirty="0"/>
                        <a:t>0.8619</a:t>
                      </a:r>
                    </a:p>
                  </a:txBody>
                  <a:tcPr/>
                </a:tc>
                <a:extLst>
                  <a:ext uri="{0D108BD9-81ED-4DB2-BD59-A6C34878D82A}">
                    <a16:rowId xmlns:a16="http://schemas.microsoft.com/office/drawing/2014/main" val="2814326735"/>
                  </a:ext>
                </a:extLst>
              </a:tr>
            </a:tbl>
          </a:graphicData>
        </a:graphic>
      </p:graphicFrame>
      <p:sp>
        <p:nvSpPr>
          <p:cNvPr id="3" name="TextBox 2">
            <a:extLst>
              <a:ext uri="{FF2B5EF4-FFF2-40B4-BE49-F238E27FC236}">
                <a16:creationId xmlns:a16="http://schemas.microsoft.com/office/drawing/2014/main" id="{9A4912A5-C18F-A191-F90E-F0C2A7953BF5}"/>
              </a:ext>
            </a:extLst>
          </p:cNvPr>
          <p:cNvSpPr txBox="1"/>
          <p:nvPr/>
        </p:nvSpPr>
        <p:spPr>
          <a:xfrm>
            <a:off x="1054564" y="3410645"/>
            <a:ext cx="7217336" cy="938719"/>
          </a:xfrm>
          <a:prstGeom prst="rect">
            <a:avLst/>
          </a:prstGeom>
          <a:noFill/>
        </p:spPr>
        <p:txBody>
          <a:bodyPr wrap="square" rtlCol="0">
            <a:spAutoFit/>
          </a:bodyPr>
          <a:lstStyle/>
          <a:p>
            <a:r>
              <a:rPr lang="en-US" sz="1100" dirty="0">
                <a:solidFill>
                  <a:schemeClr val="accent1">
                    <a:lumMod val="25000"/>
                  </a:schemeClr>
                </a:solidFill>
              </a:rPr>
              <a:t>As we can see the models perform fairly well with 0.8713 and 0.841 on Test. One interesting takeaway is that we the </a:t>
            </a:r>
            <a:r>
              <a:rPr lang="en-US" sz="1100" dirty="0" err="1">
                <a:solidFill>
                  <a:schemeClr val="accent1">
                    <a:lumMod val="25000"/>
                  </a:schemeClr>
                </a:solidFill>
              </a:rPr>
              <a:t>ViT</a:t>
            </a:r>
            <a:r>
              <a:rPr lang="en-US" sz="1100" dirty="0">
                <a:solidFill>
                  <a:schemeClr val="accent1">
                    <a:lumMod val="25000"/>
                  </a:schemeClr>
                </a:solidFill>
              </a:rPr>
              <a:t> model seems to have greater accuracy than </a:t>
            </a:r>
            <a:r>
              <a:rPr lang="en-US" sz="1100" dirty="0" err="1">
                <a:solidFill>
                  <a:schemeClr val="accent1">
                    <a:lumMod val="25000"/>
                  </a:schemeClr>
                </a:solidFill>
              </a:rPr>
              <a:t>ConvNeXt</a:t>
            </a:r>
            <a:r>
              <a:rPr lang="en-US" sz="1100" dirty="0">
                <a:solidFill>
                  <a:schemeClr val="accent1">
                    <a:lumMod val="25000"/>
                  </a:schemeClr>
                </a:solidFill>
              </a:rPr>
              <a:t> but also much greater ability to accurately detect the original photos (Precision is the ratio of correctly predicted positive observations to the total predicted positives. In this case positive corresponds to Original images). On the other hand, </a:t>
            </a:r>
            <a:r>
              <a:rPr lang="en-US" sz="1100" dirty="0" err="1">
                <a:solidFill>
                  <a:schemeClr val="accent1">
                    <a:lumMod val="25000"/>
                  </a:schemeClr>
                </a:solidFill>
              </a:rPr>
              <a:t>ConvNext</a:t>
            </a:r>
            <a:r>
              <a:rPr lang="en-US" sz="1100" dirty="0">
                <a:solidFill>
                  <a:schemeClr val="accent1">
                    <a:lumMod val="25000"/>
                  </a:schemeClr>
                </a:solidFill>
              </a:rPr>
              <a:t> is successfully identifying almost all of original images but doing so it compromises in accuracy (False positives).</a:t>
            </a:r>
            <a:endParaRPr lang="el-GR" sz="1100" dirty="0">
              <a:solidFill>
                <a:schemeClr val="accent1">
                  <a:lumMod val="25000"/>
                </a:schemeClr>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05"/>
        <p:cNvGrpSpPr/>
        <p:nvPr/>
      </p:nvGrpSpPr>
      <p:grpSpPr>
        <a:xfrm>
          <a:off x="0" y="0"/>
          <a:ext cx="0" cy="0"/>
          <a:chOff x="0" y="0"/>
          <a:chExt cx="0" cy="0"/>
        </a:xfrm>
      </p:grpSpPr>
      <p:sp>
        <p:nvSpPr>
          <p:cNvPr id="1706" name="Google Shape;1706;p73"/>
          <p:cNvSpPr txBox="1">
            <a:spLocks noGrp="1"/>
          </p:cNvSpPr>
          <p:nvPr>
            <p:ph type="title"/>
          </p:nvPr>
        </p:nvSpPr>
        <p:spPr>
          <a:xfrm>
            <a:off x="872100" y="539500"/>
            <a:ext cx="7399800" cy="57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Results in the Style Transfer dataset</a:t>
            </a:r>
            <a:endParaRPr dirty="0"/>
          </a:p>
        </p:txBody>
      </p:sp>
      <p:graphicFrame>
        <p:nvGraphicFramePr>
          <p:cNvPr id="2" name="Πίνακας 1">
            <a:extLst>
              <a:ext uri="{FF2B5EF4-FFF2-40B4-BE49-F238E27FC236}">
                <a16:creationId xmlns:a16="http://schemas.microsoft.com/office/drawing/2014/main" id="{2039D1F4-0ADC-5C6C-6310-D6DC3C65ABB5}"/>
              </a:ext>
            </a:extLst>
          </p:cNvPr>
          <p:cNvGraphicFramePr>
            <a:graphicFrameLocks noGrp="1"/>
          </p:cNvGraphicFramePr>
          <p:nvPr>
            <p:extLst>
              <p:ext uri="{D42A27DB-BD31-4B8C-83A1-F6EECF244321}">
                <p14:modId xmlns:p14="http://schemas.microsoft.com/office/powerpoint/2010/main" val="4017865846"/>
              </p:ext>
            </p:extLst>
          </p:nvPr>
        </p:nvGraphicFramePr>
        <p:xfrm>
          <a:off x="1524000" y="1894664"/>
          <a:ext cx="6096000" cy="1112520"/>
        </p:xfrm>
        <a:graphic>
          <a:graphicData uri="http://schemas.openxmlformats.org/drawingml/2006/table">
            <a:tbl>
              <a:tblPr firstRow="1" bandRow="1">
                <a:tableStyleId>{9D7B26C5-4107-4FEC-AEDC-1716B250A1EF}</a:tableStyleId>
              </a:tblPr>
              <a:tblGrid>
                <a:gridCol w="1219200">
                  <a:extLst>
                    <a:ext uri="{9D8B030D-6E8A-4147-A177-3AD203B41FA5}">
                      <a16:colId xmlns:a16="http://schemas.microsoft.com/office/drawing/2014/main" val="224276463"/>
                    </a:ext>
                  </a:extLst>
                </a:gridCol>
                <a:gridCol w="1219200">
                  <a:extLst>
                    <a:ext uri="{9D8B030D-6E8A-4147-A177-3AD203B41FA5}">
                      <a16:colId xmlns:a16="http://schemas.microsoft.com/office/drawing/2014/main" val="2701734093"/>
                    </a:ext>
                  </a:extLst>
                </a:gridCol>
                <a:gridCol w="1219200">
                  <a:extLst>
                    <a:ext uri="{9D8B030D-6E8A-4147-A177-3AD203B41FA5}">
                      <a16:colId xmlns:a16="http://schemas.microsoft.com/office/drawing/2014/main" val="3068850718"/>
                    </a:ext>
                  </a:extLst>
                </a:gridCol>
                <a:gridCol w="1219200">
                  <a:extLst>
                    <a:ext uri="{9D8B030D-6E8A-4147-A177-3AD203B41FA5}">
                      <a16:colId xmlns:a16="http://schemas.microsoft.com/office/drawing/2014/main" val="3721826698"/>
                    </a:ext>
                  </a:extLst>
                </a:gridCol>
                <a:gridCol w="1219200">
                  <a:extLst>
                    <a:ext uri="{9D8B030D-6E8A-4147-A177-3AD203B41FA5}">
                      <a16:colId xmlns:a16="http://schemas.microsoft.com/office/drawing/2014/main" val="3828885595"/>
                    </a:ext>
                  </a:extLst>
                </a:gridCol>
              </a:tblGrid>
              <a:tr h="370840">
                <a:tc>
                  <a:txBody>
                    <a:bodyPr/>
                    <a:lstStyle/>
                    <a:p>
                      <a:pPr algn="ctr"/>
                      <a:r>
                        <a:rPr lang="en-US" dirty="0"/>
                        <a:t>Models</a:t>
                      </a:r>
                      <a:endParaRPr lang="el-GR" dirty="0"/>
                    </a:p>
                  </a:txBody>
                  <a:tcPr/>
                </a:tc>
                <a:tc>
                  <a:txBody>
                    <a:bodyPr/>
                    <a:lstStyle/>
                    <a:p>
                      <a:pPr algn="ctr"/>
                      <a:r>
                        <a:rPr lang="en-US" dirty="0"/>
                        <a:t>Accuracy</a:t>
                      </a:r>
                      <a:endParaRPr lang="el-GR" dirty="0"/>
                    </a:p>
                  </a:txBody>
                  <a:tcPr/>
                </a:tc>
                <a:tc>
                  <a:txBody>
                    <a:bodyPr/>
                    <a:lstStyle/>
                    <a:p>
                      <a:pPr algn="ctr"/>
                      <a:r>
                        <a:rPr lang="en-US" dirty="0"/>
                        <a:t>Precision</a:t>
                      </a:r>
                      <a:endParaRPr lang="el-GR" dirty="0"/>
                    </a:p>
                  </a:txBody>
                  <a:tcPr/>
                </a:tc>
                <a:tc>
                  <a:txBody>
                    <a:bodyPr/>
                    <a:lstStyle/>
                    <a:p>
                      <a:pPr algn="ctr"/>
                      <a:r>
                        <a:rPr lang="en-US" dirty="0"/>
                        <a:t>Recall</a:t>
                      </a:r>
                      <a:endParaRPr lang="el-GR" dirty="0"/>
                    </a:p>
                  </a:txBody>
                  <a:tcPr/>
                </a:tc>
                <a:tc>
                  <a:txBody>
                    <a:bodyPr/>
                    <a:lstStyle/>
                    <a:p>
                      <a:pPr algn="ctr"/>
                      <a:r>
                        <a:rPr lang="en-US" dirty="0"/>
                        <a:t>F1-score</a:t>
                      </a:r>
                      <a:endParaRPr lang="el-GR" dirty="0"/>
                    </a:p>
                  </a:txBody>
                  <a:tcPr/>
                </a:tc>
                <a:extLst>
                  <a:ext uri="{0D108BD9-81ED-4DB2-BD59-A6C34878D82A}">
                    <a16:rowId xmlns:a16="http://schemas.microsoft.com/office/drawing/2014/main" val="1531625590"/>
                  </a:ext>
                </a:extLst>
              </a:tr>
              <a:tr h="370840">
                <a:tc>
                  <a:txBody>
                    <a:bodyPr/>
                    <a:lstStyle/>
                    <a:p>
                      <a:pPr algn="ctr"/>
                      <a:r>
                        <a:rPr lang="en-US" dirty="0" err="1"/>
                        <a:t>ViT</a:t>
                      </a:r>
                      <a:r>
                        <a:rPr lang="en-US" dirty="0"/>
                        <a:t>-Base</a:t>
                      </a:r>
                      <a:endParaRPr lang="el-GR" dirty="0"/>
                    </a:p>
                  </a:txBody>
                  <a:tcPr/>
                </a:tc>
                <a:tc>
                  <a:txBody>
                    <a:bodyPr/>
                    <a:lstStyle/>
                    <a:p>
                      <a:pPr algn="ctr"/>
                      <a:r>
                        <a:rPr lang="en-US" dirty="0"/>
                        <a:t>0</a:t>
                      </a:r>
                      <a:r>
                        <a:rPr lang="el-GR" dirty="0"/>
                        <a:t>.9846 </a:t>
                      </a:r>
                    </a:p>
                  </a:txBody>
                  <a:tcPr/>
                </a:tc>
                <a:tc>
                  <a:txBody>
                    <a:bodyPr/>
                    <a:lstStyle/>
                    <a:p>
                      <a:pPr algn="ctr"/>
                      <a:r>
                        <a:rPr lang="el-GR" dirty="0"/>
                        <a:t>0.9881</a:t>
                      </a:r>
                    </a:p>
                  </a:txBody>
                  <a:tcPr/>
                </a:tc>
                <a:tc>
                  <a:txBody>
                    <a:bodyPr/>
                    <a:lstStyle/>
                    <a:p>
                      <a:pPr algn="ctr"/>
                      <a:r>
                        <a:rPr lang="el-GR" dirty="0"/>
                        <a:t>0.9798 </a:t>
                      </a:r>
                    </a:p>
                  </a:txBody>
                  <a:tcPr/>
                </a:tc>
                <a:tc>
                  <a:txBody>
                    <a:bodyPr/>
                    <a:lstStyle/>
                    <a:p>
                      <a:pPr algn="ctr"/>
                      <a:r>
                        <a:rPr lang="el-GR" dirty="0"/>
                        <a:t>0.9839</a:t>
                      </a:r>
                    </a:p>
                  </a:txBody>
                  <a:tcPr/>
                </a:tc>
                <a:extLst>
                  <a:ext uri="{0D108BD9-81ED-4DB2-BD59-A6C34878D82A}">
                    <a16:rowId xmlns:a16="http://schemas.microsoft.com/office/drawing/2014/main" val="2083645415"/>
                  </a:ext>
                </a:extLst>
              </a:tr>
              <a:tr h="370840">
                <a:tc>
                  <a:txBody>
                    <a:bodyPr/>
                    <a:lstStyle/>
                    <a:p>
                      <a:pPr algn="ctr"/>
                      <a:r>
                        <a:rPr lang="en-US" dirty="0" err="1"/>
                        <a:t>ConvNeXt</a:t>
                      </a:r>
                      <a:endParaRPr lang="el-GR" dirty="0"/>
                    </a:p>
                  </a:txBody>
                  <a:tcPr/>
                </a:tc>
                <a:tc>
                  <a:txBody>
                    <a:bodyPr/>
                    <a:lstStyle/>
                    <a:p>
                      <a:pPr algn="ctr"/>
                      <a:r>
                        <a:rPr lang="el-GR" dirty="0"/>
                        <a:t>0.9895 </a:t>
                      </a:r>
                    </a:p>
                  </a:txBody>
                  <a:tcPr/>
                </a:tc>
                <a:tc>
                  <a:txBody>
                    <a:bodyPr/>
                    <a:lstStyle/>
                    <a:p>
                      <a:pPr algn="ctr"/>
                      <a:r>
                        <a:rPr lang="el-GR" dirty="0"/>
                        <a:t>0.9882</a:t>
                      </a:r>
                    </a:p>
                  </a:txBody>
                  <a:tcPr/>
                </a:tc>
                <a:tc>
                  <a:txBody>
                    <a:bodyPr/>
                    <a:lstStyle/>
                    <a:p>
                      <a:pPr algn="ctr"/>
                      <a:r>
                        <a:rPr lang="el-GR" dirty="0"/>
                        <a:t>0.9899</a:t>
                      </a:r>
                    </a:p>
                  </a:txBody>
                  <a:tcPr/>
                </a:tc>
                <a:tc>
                  <a:txBody>
                    <a:bodyPr/>
                    <a:lstStyle/>
                    <a:p>
                      <a:pPr algn="ctr"/>
                      <a:r>
                        <a:rPr lang="el-GR" dirty="0"/>
                        <a:t>0.9890</a:t>
                      </a:r>
                    </a:p>
                  </a:txBody>
                  <a:tcPr/>
                </a:tc>
                <a:extLst>
                  <a:ext uri="{0D108BD9-81ED-4DB2-BD59-A6C34878D82A}">
                    <a16:rowId xmlns:a16="http://schemas.microsoft.com/office/drawing/2014/main" val="2814326735"/>
                  </a:ext>
                </a:extLst>
              </a:tr>
            </a:tbl>
          </a:graphicData>
        </a:graphic>
      </p:graphicFrame>
      <p:sp>
        <p:nvSpPr>
          <p:cNvPr id="3" name="TextBox 2">
            <a:extLst>
              <a:ext uri="{FF2B5EF4-FFF2-40B4-BE49-F238E27FC236}">
                <a16:creationId xmlns:a16="http://schemas.microsoft.com/office/drawing/2014/main" id="{9A4912A5-C18F-A191-F90E-F0C2A7953BF5}"/>
              </a:ext>
            </a:extLst>
          </p:cNvPr>
          <p:cNvSpPr txBox="1"/>
          <p:nvPr/>
        </p:nvSpPr>
        <p:spPr>
          <a:xfrm>
            <a:off x="1054564" y="3410645"/>
            <a:ext cx="7217336" cy="430887"/>
          </a:xfrm>
          <a:prstGeom prst="rect">
            <a:avLst/>
          </a:prstGeom>
          <a:noFill/>
        </p:spPr>
        <p:txBody>
          <a:bodyPr wrap="square" rtlCol="0">
            <a:spAutoFit/>
          </a:bodyPr>
          <a:lstStyle/>
          <a:p>
            <a:r>
              <a:rPr lang="en-US" sz="1100" dirty="0">
                <a:solidFill>
                  <a:schemeClr val="accent1">
                    <a:lumMod val="25000"/>
                  </a:schemeClr>
                </a:solidFill>
              </a:rPr>
              <a:t>As we can see the models perform almost perfectly in this task with much greater accuracy across the board for both models.</a:t>
            </a:r>
            <a:endParaRPr lang="el-GR" sz="1100" dirty="0">
              <a:solidFill>
                <a:schemeClr val="accent1">
                  <a:lumMod val="25000"/>
                </a:schemeClr>
              </a:solidFill>
            </a:endParaRPr>
          </a:p>
        </p:txBody>
      </p:sp>
    </p:spTree>
    <p:extLst>
      <p:ext uri="{BB962C8B-B14F-4D97-AF65-F5344CB8AC3E}">
        <p14:creationId xmlns:p14="http://schemas.microsoft.com/office/powerpoint/2010/main" val="39781851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05"/>
        <p:cNvGrpSpPr/>
        <p:nvPr/>
      </p:nvGrpSpPr>
      <p:grpSpPr>
        <a:xfrm>
          <a:off x="0" y="0"/>
          <a:ext cx="0" cy="0"/>
          <a:chOff x="0" y="0"/>
          <a:chExt cx="0" cy="0"/>
        </a:xfrm>
      </p:grpSpPr>
      <p:sp>
        <p:nvSpPr>
          <p:cNvPr id="1706" name="Google Shape;1706;p73"/>
          <p:cNvSpPr txBox="1">
            <a:spLocks noGrp="1"/>
          </p:cNvSpPr>
          <p:nvPr>
            <p:ph type="title"/>
          </p:nvPr>
        </p:nvSpPr>
        <p:spPr>
          <a:xfrm>
            <a:off x="872100" y="539500"/>
            <a:ext cx="7399800" cy="57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Data Augmentation</a:t>
            </a:r>
            <a:endParaRPr dirty="0"/>
          </a:p>
        </p:txBody>
      </p:sp>
      <p:sp>
        <p:nvSpPr>
          <p:cNvPr id="4" name="TextBox 3">
            <a:extLst>
              <a:ext uri="{FF2B5EF4-FFF2-40B4-BE49-F238E27FC236}">
                <a16:creationId xmlns:a16="http://schemas.microsoft.com/office/drawing/2014/main" id="{48AB4674-8C4A-9689-C847-D0BB29FD6B10}"/>
              </a:ext>
            </a:extLst>
          </p:cNvPr>
          <p:cNvSpPr txBox="1"/>
          <p:nvPr/>
        </p:nvSpPr>
        <p:spPr>
          <a:xfrm>
            <a:off x="1524000" y="1348824"/>
            <a:ext cx="6487568" cy="646331"/>
          </a:xfrm>
          <a:prstGeom prst="rect">
            <a:avLst/>
          </a:prstGeom>
          <a:noFill/>
        </p:spPr>
        <p:txBody>
          <a:bodyPr wrap="square" rtlCol="0">
            <a:spAutoFit/>
          </a:bodyPr>
          <a:lstStyle/>
          <a:p>
            <a:r>
              <a:rPr lang="en-US" sz="1200" dirty="0">
                <a:solidFill>
                  <a:schemeClr val="accent1">
                    <a:lumMod val="25000"/>
                  </a:schemeClr>
                </a:solidFill>
              </a:rPr>
              <a:t>Due to the lower accuracy in the Inpainting Dataset we introduce Data Augmentation aiming to help the models generalize better. The Data augmentation techniques we use is Horizontal Flip and slight Color Jitter (slight random changes in contrast, hue, saturation and brightness).</a:t>
            </a:r>
            <a:endParaRPr lang="el-GR" sz="1200" dirty="0">
              <a:solidFill>
                <a:schemeClr val="accent1">
                  <a:lumMod val="25000"/>
                </a:schemeClr>
              </a:solidFill>
            </a:endParaRPr>
          </a:p>
        </p:txBody>
      </p:sp>
      <p:graphicFrame>
        <p:nvGraphicFramePr>
          <p:cNvPr id="5" name="Πίνακας 4">
            <a:extLst>
              <a:ext uri="{FF2B5EF4-FFF2-40B4-BE49-F238E27FC236}">
                <a16:creationId xmlns:a16="http://schemas.microsoft.com/office/drawing/2014/main" id="{38C64B21-C039-97BC-147D-3AE1836FA28F}"/>
              </a:ext>
            </a:extLst>
          </p:cNvPr>
          <p:cNvGraphicFramePr>
            <a:graphicFrameLocks noGrp="1"/>
          </p:cNvGraphicFramePr>
          <p:nvPr>
            <p:extLst>
              <p:ext uri="{D42A27DB-BD31-4B8C-83A1-F6EECF244321}">
                <p14:modId xmlns:p14="http://schemas.microsoft.com/office/powerpoint/2010/main" val="3786013212"/>
              </p:ext>
            </p:extLst>
          </p:nvPr>
        </p:nvGraphicFramePr>
        <p:xfrm>
          <a:off x="1524000" y="2475341"/>
          <a:ext cx="6096000" cy="1112520"/>
        </p:xfrm>
        <a:graphic>
          <a:graphicData uri="http://schemas.openxmlformats.org/drawingml/2006/table">
            <a:tbl>
              <a:tblPr firstRow="1" bandRow="1">
                <a:tableStyleId>{9D7B26C5-4107-4FEC-AEDC-1716B250A1EF}</a:tableStyleId>
              </a:tblPr>
              <a:tblGrid>
                <a:gridCol w="1219200">
                  <a:extLst>
                    <a:ext uri="{9D8B030D-6E8A-4147-A177-3AD203B41FA5}">
                      <a16:colId xmlns:a16="http://schemas.microsoft.com/office/drawing/2014/main" val="224276463"/>
                    </a:ext>
                  </a:extLst>
                </a:gridCol>
                <a:gridCol w="1219200">
                  <a:extLst>
                    <a:ext uri="{9D8B030D-6E8A-4147-A177-3AD203B41FA5}">
                      <a16:colId xmlns:a16="http://schemas.microsoft.com/office/drawing/2014/main" val="2701734093"/>
                    </a:ext>
                  </a:extLst>
                </a:gridCol>
                <a:gridCol w="1219200">
                  <a:extLst>
                    <a:ext uri="{9D8B030D-6E8A-4147-A177-3AD203B41FA5}">
                      <a16:colId xmlns:a16="http://schemas.microsoft.com/office/drawing/2014/main" val="3068850718"/>
                    </a:ext>
                  </a:extLst>
                </a:gridCol>
                <a:gridCol w="1219200">
                  <a:extLst>
                    <a:ext uri="{9D8B030D-6E8A-4147-A177-3AD203B41FA5}">
                      <a16:colId xmlns:a16="http://schemas.microsoft.com/office/drawing/2014/main" val="3721826698"/>
                    </a:ext>
                  </a:extLst>
                </a:gridCol>
                <a:gridCol w="1219200">
                  <a:extLst>
                    <a:ext uri="{9D8B030D-6E8A-4147-A177-3AD203B41FA5}">
                      <a16:colId xmlns:a16="http://schemas.microsoft.com/office/drawing/2014/main" val="3828885595"/>
                    </a:ext>
                  </a:extLst>
                </a:gridCol>
              </a:tblGrid>
              <a:tr h="370840">
                <a:tc>
                  <a:txBody>
                    <a:bodyPr/>
                    <a:lstStyle/>
                    <a:p>
                      <a:pPr algn="ctr"/>
                      <a:r>
                        <a:rPr lang="en-US" dirty="0"/>
                        <a:t>Models</a:t>
                      </a:r>
                      <a:endParaRPr lang="el-GR" dirty="0"/>
                    </a:p>
                  </a:txBody>
                  <a:tcPr/>
                </a:tc>
                <a:tc>
                  <a:txBody>
                    <a:bodyPr/>
                    <a:lstStyle/>
                    <a:p>
                      <a:pPr algn="ctr"/>
                      <a:r>
                        <a:rPr lang="en-US" dirty="0"/>
                        <a:t>Accuracy</a:t>
                      </a:r>
                      <a:endParaRPr lang="el-GR" dirty="0"/>
                    </a:p>
                  </a:txBody>
                  <a:tcPr/>
                </a:tc>
                <a:tc>
                  <a:txBody>
                    <a:bodyPr/>
                    <a:lstStyle/>
                    <a:p>
                      <a:pPr algn="ctr"/>
                      <a:r>
                        <a:rPr lang="en-US" dirty="0"/>
                        <a:t>Precision</a:t>
                      </a:r>
                      <a:endParaRPr lang="el-GR" dirty="0"/>
                    </a:p>
                  </a:txBody>
                  <a:tcPr/>
                </a:tc>
                <a:tc>
                  <a:txBody>
                    <a:bodyPr/>
                    <a:lstStyle/>
                    <a:p>
                      <a:pPr algn="ctr"/>
                      <a:r>
                        <a:rPr lang="en-US" dirty="0"/>
                        <a:t>Recall</a:t>
                      </a:r>
                      <a:endParaRPr lang="el-GR" dirty="0"/>
                    </a:p>
                  </a:txBody>
                  <a:tcPr/>
                </a:tc>
                <a:tc>
                  <a:txBody>
                    <a:bodyPr/>
                    <a:lstStyle/>
                    <a:p>
                      <a:pPr algn="ctr"/>
                      <a:r>
                        <a:rPr lang="en-US" dirty="0"/>
                        <a:t>F1-score</a:t>
                      </a:r>
                      <a:endParaRPr lang="el-GR" dirty="0"/>
                    </a:p>
                  </a:txBody>
                  <a:tcPr/>
                </a:tc>
                <a:extLst>
                  <a:ext uri="{0D108BD9-81ED-4DB2-BD59-A6C34878D82A}">
                    <a16:rowId xmlns:a16="http://schemas.microsoft.com/office/drawing/2014/main" val="1531625590"/>
                  </a:ext>
                </a:extLst>
              </a:tr>
              <a:tr h="370840">
                <a:tc>
                  <a:txBody>
                    <a:bodyPr/>
                    <a:lstStyle/>
                    <a:p>
                      <a:pPr algn="ctr"/>
                      <a:r>
                        <a:rPr lang="en-US" dirty="0" err="1"/>
                        <a:t>ViT</a:t>
                      </a:r>
                      <a:r>
                        <a:rPr lang="en-US" dirty="0"/>
                        <a:t>-Base</a:t>
                      </a:r>
                      <a:endParaRPr lang="el-GR" dirty="0"/>
                    </a:p>
                  </a:txBody>
                  <a:tcPr/>
                </a:tc>
                <a:tc>
                  <a:txBody>
                    <a:bodyPr/>
                    <a:lstStyle/>
                    <a:p>
                      <a:pPr algn="ctr"/>
                      <a:r>
                        <a:rPr lang="en-US" dirty="0"/>
                        <a:t>0.8543</a:t>
                      </a:r>
                      <a:endParaRPr lang="el-GR" dirty="0"/>
                    </a:p>
                  </a:txBody>
                  <a:tcPr/>
                </a:tc>
                <a:tc>
                  <a:txBody>
                    <a:bodyPr/>
                    <a:lstStyle/>
                    <a:p>
                      <a:pPr algn="ctr"/>
                      <a:r>
                        <a:rPr lang="en-US" dirty="0"/>
                        <a:t>0.8878</a:t>
                      </a:r>
                      <a:endParaRPr lang="el-GR" dirty="0"/>
                    </a:p>
                  </a:txBody>
                  <a:tcPr/>
                </a:tc>
                <a:tc>
                  <a:txBody>
                    <a:bodyPr/>
                    <a:lstStyle/>
                    <a:p>
                      <a:pPr algn="ctr"/>
                      <a:r>
                        <a:rPr lang="el-GR" dirty="0"/>
                        <a:t>0</a:t>
                      </a:r>
                      <a:r>
                        <a:rPr lang="en-US" dirty="0"/>
                        <a:t>.811</a:t>
                      </a:r>
                      <a:endParaRPr lang="el-GR" dirty="0"/>
                    </a:p>
                  </a:txBody>
                  <a:tcPr/>
                </a:tc>
                <a:tc>
                  <a:txBody>
                    <a:bodyPr/>
                    <a:lstStyle/>
                    <a:p>
                      <a:pPr algn="ctr"/>
                      <a:r>
                        <a:rPr lang="en-US" dirty="0"/>
                        <a:t>0.8477</a:t>
                      </a:r>
                      <a:endParaRPr lang="el-GR" dirty="0"/>
                    </a:p>
                  </a:txBody>
                  <a:tcPr/>
                </a:tc>
                <a:extLst>
                  <a:ext uri="{0D108BD9-81ED-4DB2-BD59-A6C34878D82A}">
                    <a16:rowId xmlns:a16="http://schemas.microsoft.com/office/drawing/2014/main" val="2083645415"/>
                  </a:ext>
                </a:extLst>
              </a:tr>
              <a:tr h="370840">
                <a:tc>
                  <a:txBody>
                    <a:bodyPr/>
                    <a:lstStyle/>
                    <a:p>
                      <a:pPr algn="ctr"/>
                      <a:r>
                        <a:rPr lang="en-US" dirty="0" err="1"/>
                        <a:t>ConvNeXt</a:t>
                      </a:r>
                      <a:endParaRPr lang="el-GR" dirty="0"/>
                    </a:p>
                  </a:txBody>
                  <a:tcPr/>
                </a:tc>
                <a:tc>
                  <a:txBody>
                    <a:bodyPr/>
                    <a:lstStyle/>
                    <a:p>
                      <a:pPr algn="ctr"/>
                      <a:r>
                        <a:rPr lang="el-GR" dirty="0"/>
                        <a:t>0.</a:t>
                      </a:r>
                      <a:r>
                        <a:rPr lang="en-US" dirty="0"/>
                        <a:t>9318</a:t>
                      </a:r>
                      <a:r>
                        <a:rPr lang="el-GR" dirty="0"/>
                        <a:t> </a:t>
                      </a:r>
                    </a:p>
                  </a:txBody>
                  <a:tcPr/>
                </a:tc>
                <a:tc>
                  <a:txBody>
                    <a:bodyPr/>
                    <a:lstStyle/>
                    <a:p>
                      <a:pPr algn="ctr"/>
                      <a:r>
                        <a:rPr lang="el-GR" dirty="0"/>
                        <a:t>0.</a:t>
                      </a:r>
                      <a:r>
                        <a:rPr lang="en-US" dirty="0"/>
                        <a:t>9470</a:t>
                      </a:r>
                      <a:endParaRPr lang="el-GR" dirty="0"/>
                    </a:p>
                  </a:txBody>
                  <a:tcPr/>
                </a:tc>
                <a:tc>
                  <a:txBody>
                    <a:bodyPr/>
                    <a:lstStyle/>
                    <a:p>
                      <a:pPr algn="ctr"/>
                      <a:r>
                        <a:rPr lang="el-GR" dirty="0"/>
                        <a:t>0.</a:t>
                      </a:r>
                      <a:r>
                        <a:rPr lang="en-US" dirty="0"/>
                        <a:t>9148</a:t>
                      </a:r>
                      <a:endParaRPr lang="el-GR" dirty="0"/>
                    </a:p>
                  </a:txBody>
                  <a:tcPr/>
                </a:tc>
                <a:tc>
                  <a:txBody>
                    <a:bodyPr/>
                    <a:lstStyle/>
                    <a:p>
                      <a:pPr algn="ctr"/>
                      <a:r>
                        <a:rPr lang="el-GR" dirty="0"/>
                        <a:t>0.</a:t>
                      </a:r>
                      <a:r>
                        <a:rPr lang="en-US" dirty="0"/>
                        <a:t>9306</a:t>
                      </a:r>
                      <a:endParaRPr lang="el-GR" dirty="0"/>
                    </a:p>
                  </a:txBody>
                  <a:tcPr/>
                </a:tc>
                <a:extLst>
                  <a:ext uri="{0D108BD9-81ED-4DB2-BD59-A6C34878D82A}">
                    <a16:rowId xmlns:a16="http://schemas.microsoft.com/office/drawing/2014/main" val="2814326735"/>
                  </a:ext>
                </a:extLst>
              </a:tr>
            </a:tbl>
          </a:graphicData>
        </a:graphic>
      </p:graphicFrame>
      <p:sp>
        <p:nvSpPr>
          <p:cNvPr id="6" name="TextBox 5">
            <a:extLst>
              <a:ext uri="{FF2B5EF4-FFF2-40B4-BE49-F238E27FC236}">
                <a16:creationId xmlns:a16="http://schemas.microsoft.com/office/drawing/2014/main" id="{D9E071CF-1378-E0DF-C07D-DD18FD921F71}"/>
              </a:ext>
            </a:extLst>
          </p:cNvPr>
          <p:cNvSpPr txBox="1"/>
          <p:nvPr/>
        </p:nvSpPr>
        <p:spPr>
          <a:xfrm>
            <a:off x="1524000" y="4068047"/>
            <a:ext cx="6187218" cy="553998"/>
          </a:xfrm>
          <a:prstGeom prst="rect">
            <a:avLst/>
          </a:prstGeom>
          <a:noFill/>
        </p:spPr>
        <p:txBody>
          <a:bodyPr wrap="square" rtlCol="0">
            <a:spAutoFit/>
          </a:bodyPr>
          <a:lstStyle/>
          <a:p>
            <a:r>
              <a:rPr lang="en-US" sz="1000" dirty="0">
                <a:solidFill>
                  <a:schemeClr val="accent1">
                    <a:lumMod val="25000"/>
                  </a:schemeClr>
                </a:solidFill>
              </a:rPr>
              <a:t>As we can see the Data Augmentation had very positive results in the </a:t>
            </a:r>
            <a:r>
              <a:rPr lang="en-US" sz="1000" dirty="0" err="1">
                <a:solidFill>
                  <a:schemeClr val="accent1">
                    <a:lumMod val="25000"/>
                  </a:schemeClr>
                </a:solidFill>
              </a:rPr>
              <a:t>ConvNeXt</a:t>
            </a:r>
            <a:r>
              <a:rPr lang="en-US" sz="1000" dirty="0">
                <a:solidFill>
                  <a:schemeClr val="accent1">
                    <a:lumMod val="25000"/>
                  </a:schemeClr>
                </a:solidFill>
              </a:rPr>
              <a:t> increasing the accuracy on test by almost 0.1 . Surprisingly, these techniques had negative impact on the </a:t>
            </a:r>
            <a:r>
              <a:rPr lang="en-US" sz="1000" dirty="0" err="1">
                <a:solidFill>
                  <a:schemeClr val="accent1">
                    <a:lumMod val="25000"/>
                  </a:schemeClr>
                </a:solidFill>
              </a:rPr>
              <a:t>ViT</a:t>
            </a:r>
            <a:r>
              <a:rPr lang="en-US" sz="1000" dirty="0">
                <a:solidFill>
                  <a:schemeClr val="accent1">
                    <a:lumMod val="25000"/>
                  </a:schemeClr>
                </a:solidFill>
              </a:rPr>
              <a:t> model dropping the accuracy by almost 0.02 .</a:t>
            </a:r>
            <a:endParaRPr lang="el-GR" sz="1000" dirty="0">
              <a:solidFill>
                <a:schemeClr val="accent1">
                  <a:lumMod val="25000"/>
                </a:schemeClr>
              </a:solidFill>
            </a:endParaRPr>
          </a:p>
        </p:txBody>
      </p:sp>
    </p:spTree>
    <p:extLst>
      <p:ext uri="{BB962C8B-B14F-4D97-AF65-F5344CB8AC3E}">
        <p14:creationId xmlns:p14="http://schemas.microsoft.com/office/powerpoint/2010/main" val="21049577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Τίτλος 11">
            <a:extLst>
              <a:ext uri="{FF2B5EF4-FFF2-40B4-BE49-F238E27FC236}">
                <a16:creationId xmlns:a16="http://schemas.microsoft.com/office/drawing/2014/main" id="{510388E2-F001-AFFB-3377-EE700480C81E}"/>
              </a:ext>
            </a:extLst>
          </p:cNvPr>
          <p:cNvSpPr>
            <a:spLocks noGrp="1"/>
          </p:cNvSpPr>
          <p:nvPr>
            <p:ph type="title"/>
          </p:nvPr>
        </p:nvSpPr>
        <p:spPr/>
        <p:txBody>
          <a:bodyPr/>
          <a:lstStyle/>
          <a:p>
            <a:r>
              <a:rPr lang="en-US" dirty="0"/>
              <a:t>Additional Testing</a:t>
            </a:r>
            <a:endParaRPr lang="el-GR" dirty="0"/>
          </a:p>
        </p:txBody>
      </p:sp>
      <p:grpSp>
        <p:nvGrpSpPr>
          <p:cNvPr id="13" name="Google Shape;9534;p93">
            <a:extLst>
              <a:ext uri="{FF2B5EF4-FFF2-40B4-BE49-F238E27FC236}">
                <a16:creationId xmlns:a16="http://schemas.microsoft.com/office/drawing/2014/main" id="{2D92487E-AC4D-5C93-E99C-AEC30721169E}"/>
              </a:ext>
            </a:extLst>
          </p:cNvPr>
          <p:cNvGrpSpPr/>
          <p:nvPr/>
        </p:nvGrpSpPr>
        <p:grpSpPr>
          <a:xfrm>
            <a:off x="189976" y="3901747"/>
            <a:ext cx="1364248" cy="1102133"/>
            <a:chOff x="2623904" y="1198803"/>
            <a:chExt cx="1364248" cy="1102133"/>
          </a:xfrm>
        </p:grpSpPr>
        <p:grpSp>
          <p:nvGrpSpPr>
            <p:cNvPr id="14" name="Google Shape;9535;p93">
              <a:extLst>
                <a:ext uri="{FF2B5EF4-FFF2-40B4-BE49-F238E27FC236}">
                  <a16:creationId xmlns:a16="http://schemas.microsoft.com/office/drawing/2014/main" id="{09CF3DB8-9132-FB4A-E56D-70467160524A}"/>
                </a:ext>
              </a:extLst>
            </p:cNvPr>
            <p:cNvGrpSpPr/>
            <p:nvPr/>
          </p:nvGrpSpPr>
          <p:grpSpPr>
            <a:xfrm>
              <a:off x="2623907" y="1198803"/>
              <a:ext cx="1364245" cy="273000"/>
              <a:chOff x="2623907" y="1198803"/>
              <a:chExt cx="1364245" cy="273000"/>
            </a:xfrm>
          </p:grpSpPr>
          <p:sp>
            <p:nvSpPr>
              <p:cNvPr id="33" name="Google Shape;9536;p93">
                <a:extLst>
                  <a:ext uri="{FF2B5EF4-FFF2-40B4-BE49-F238E27FC236}">
                    <a16:creationId xmlns:a16="http://schemas.microsoft.com/office/drawing/2014/main" id="{9EF1023E-E482-93A0-5047-9508C54F2360}"/>
                  </a:ext>
                </a:extLst>
              </p:cNvPr>
              <p:cNvSpPr/>
              <p:nvPr/>
            </p:nvSpPr>
            <p:spPr>
              <a:xfrm>
                <a:off x="3715152" y="1198803"/>
                <a:ext cx="273000" cy="273000"/>
              </a:xfrm>
              <a:prstGeom prst="diamond">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9537;p93">
                <a:extLst>
                  <a:ext uri="{FF2B5EF4-FFF2-40B4-BE49-F238E27FC236}">
                    <a16:creationId xmlns:a16="http://schemas.microsoft.com/office/drawing/2014/main" id="{1C15E8FE-922D-BAEC-387D-582EF0F8DEC2}"/>
                  </a:ext>
                </a:extLst>
              </p:cNvPr>
              <p:cNvSpPr/>
              <p:nvPr/>
            </p:nvSpPr>
            <p:spPr>
              <a:xfrm>
                <a:off x="2623907"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9538;p93">
                <a:extLst>
                  <a:ext uri="{FF2B5EF4-FFF2-40B4-BE49-F238E27FC236}">
                    <a16:creationId xmlns:a16="http://schemas.microsoft.com/office/drawing/2014/main" id="{89CA017D-87A4-9D97-BC19-7D90DEB962E4}"/>
                  </a:ext>
                </a:extLst>
              </p:cNvPr>
              <p:cNvSpPr/>
              <p:nvPr/>
            </p:nvSpPr>
            <p:spPr>
              <a:xfrm>
                <a:off x="2896718"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9539;p93">
                <a:extLst>
                  <a:ext uri="{FF2B5EF4-FFF2-40B4-BE49-F238E27FC236}">
                    <a16:creationId xmlns:a16="http://schemas.microsoft.com/office/drawing/2014/main" id="{B2A42D75-F316-A3FA-0867-88828AD8E807}"/>
                  </a:ext>
                </a:extLst>
              </p:cNvPr>
              <p:cNvSpPr/>
              <p:nvPr/>
            </p:nvSpPr>
            <p:spPr>
              <a:xfrm>
                <a:off x="3169529"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9540;p93">
                <a:extLst>
                  <a:ext uri="{FF2B5EF4-FFF2-40B4-BE49-F238E27FC236}">
                    <a16:creationId xmlns:a16="http://schemas.microsoft.com/office/drawing/2014/main" id="{AACF593A-B620-CAD7-34E2-AD29597ED164}"/>
                  </a:ext>
                </a:extLst>
              </p:cNvPr>
              <p:cNvSpPr/>
              <p:nvPr/>
            </p:nvSpPr>
            <p:spPr>
              <a:xfrm>
                <a:off x="3442341"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 name="Google Shape;9541;p93">
              <a:extLst>
                <a:ext uri="{FF2B5EF4-FFF2-40B4-BE49-F238E27FC236}">
                  <a16:creationId xmlns:a16="http://schemas.microsoft.com/office/drawing/2014/main" id="{F989AF64-52BA-523E-A532-5D57A3C42B74}"/>
                </a:ext>
              </a:extLst>
            </p:cNvPr>
            <p:cNvGrpSpPr/>
            <p:nvPr/>
          </p:nvGrpSpPr>
          <p:grpSpPr>
            <a:xfrm>
              <a:off x="2623904" y="1476964"/>
              <a:ext cx="1364245" cy="273000"/>
              <a:chOff x="2623904" y="1476964"/>
              <a:chExt cx="1364245" cy="273000"/>
            </a:xfrm>
          </p:grpSpPr>
          <p:sp>
            <p:nvSpPr>
              <p:cNvPr id="28" name="Google Shape;9542;p93">
                <a:extLst>
                  <a:ext uri="{FF2B5EF4-FFF2-40B4-BE49-F238E27FC236}">
                    <a16:creationId xmlns:a16="http://schemas.microsoft.com/office/drawing/2014/main" id="{53EA8857-C8C2-5EE3-76E6-220AEAD846C8}"/>
                  </a:ext>
                </a:extLst>
              </p:cNvPr>
              <p:cNvSpPr/>
              <p:nvPr/>
            </p:nvSpPr>
            <p:spPr>
              <a:xfrm>
                <a:off x="3169527" y="1476964"/>
                <a:ext cx="273000" cy="273000"/>
              </a:xfrm>
              <a:prstGeom prst="diamond">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9543;p93">
                <a:extLst>
                  <a:ext uri="{FF2B5EF4-FFF2-40B4-BE49-F238E27FC236}">
                    <a16:creationId xmlns:a16="http://schemas.microsoft.com/office/drawing/2014/main" id="{3D7D3ACC-8B7F-59C6-D5C4-84E388EDFC49}"/>
                  </a:ext>
                </a:extLst>
              </p:cNvPr>
              <p:cNvSpPr/>
              <p:nvPr/>
            </p:nvSpPr>
            <p:spPr>
              <a:xfrm>
                <a:off x="3442338" y="1476964"/>
                <a:ext cx="273000" cy="273000"/>
              </a:xfrm>
              <a:prstGeom prst="diamond">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9544;p93">
                <a:extLst>
                  <a:ext uri="{FF2B5EF4-FFF2-40B4-BE49-F238E27FC236}">
                    <a16:creationId xmlns:a16="http://schemas.microsoft.com/office/drawing/2014/main" id="{69CE8A8F-2E46-D7E6-8A18-6BCA3F0B788D}"/>
                  </a:ext>
                </a:extLst>
              </p:cNvPr>
              <p:cNvSpPr/>
              <p:nvPr/>
            </p:nvSpPr>
            <p:spPr>
              <a:xfrm>
                <a:off x="3715149" y="1476964"/>
                <a:ext cx="273000" cy="273000"/>
              </a:xfrm>
              <a:prstGeom prst="diamond">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9545;p93">
                <a:extLst>
                  <a:ext uri="{FF2B5EF4-FFF2-40B4-BE49-F238E27FC236}">
                    <a16:creationId xmlns:a16="http://schemas.microsoft.com/office/drawing/2014/main" id="{B291476A-9F5F-D6D0-C753-222E2164569D}"/>
                  </a:ext>
                </a:extLst>
              </p:cNvPr>
              <p:cNvSpPr/>
              <p:nvPr/>
            </p:nvSpPr>
            <p:spPr>
              <a:xfrm>
                <a:off x="2623904"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9546;p93">
                <a:extLst>
                  <a:ext uri="{FF2B5EF4-FFF2-40B4-BE49-F238E27FC236}">
                    <a16:creationId xmlns:a16="http://schemas.microsoft.com/office/drawing/2014/main" id="{B7ABD067-6207-94AE-0219-6A8F75FD3B8D}"/>
                  </a:ext>
                </a:extLst>
              </p:cNvPr>
              <p:cNvSpPr/>
              <p:nvPr/>
            </p:nvSpPr>
            <p:spPr>
              <a:xfrm>
                <a:off x="2896716"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 name="Google Shape;9547;p93">
              <a:extLst>
                <a:ext uri="{FF2B5EF4-FFF2-40B4-BE49-F238E27FC236}">
                  <a16:creationId xmlns:a16="http://schemas.microsoft.com/office/drawing/2014/main" id="{EFD4B93C-2280-8678-FBA8-DDEC599C4EF7}"/>
                </a:ext>
              </a:extLst>
            </p:cNvPr>
            <p:cNvGrpSpPr/>
            <p:nvPr/>
          </p:nvGrpSpPr>
          <p:grpSpPr>
            <a:xfrm>
              <a:off x="2623907" y="1749775"/>
              <a:ext cx="1364245" cy="273000"/>
              <a:chOff x="2623907" y="1749775"/>
              <a:chExt cx="1364245" cy="273000"/>
            </a:xfrm>
          </p:grpSpPr>
          <p:sp>
            <p:nvSpPr>
              <p:cNvPr id="23" name="Google Shape;9548;p93">
                <a:extLst>
                  <a:ext uri="{FF2B5EF4-FFF2-40B4-BE49-F238E27FC236}">
                    <a16:creationId xmlns:a16="http://schemas.microsoft.com/office/drawing/2014/main" id="{BB74E144-9A00-657A-3431-D90F87B7CCB0}"/>
                  </a:ext>
                </a:extLst>
              </p:cNvPr>
              <p:cNvSpPr/>
              <p:nvPr/>
            </p:nvSpPr>
            <p:spPr>
              <a:xfrm>
                <a:off x="3442341" y="1749775"/>
                <a:ext cx="273000" cy="273000"/>
              </a:xfrm>
              <a:prstGeom prst="diamond">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9549;p93">
                <a:extLst>
                  <a:ext uri="{FF2B5EF4-FFF2-40B4-BE49-F238E27FC236}">
                    <a16:creationId xmlns:a16="http://schemas.microsoft.com/office/drawing/2014/main" id="{35C11FF3-7516-19C5-F999-E212618CEEAB}"/>
                  </a:ext>
                </a:extLst>
              </p:cNvPr>
              <p:cNvSpPr/>
              <p:nvPr/>
            </p:nvSpPr>
            <p:spPr>
              <a:xfrm>
                <a:off x="3715152" y="1749775"/>
                <a:ext cx="273000" cy="273000"/>
              </a:xfrm>
              <a:prstGeom prst="diamond">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9550;p93">
                <a:extLst>
                  <a:ext uri="{FF2B5EF4-FFF2-40B4-BE49-F238E27FC236}">
                    <a16:creationId xmlns:a16="http://schemas.microsoft.com/office/drawing/2014/main" id="{04D33F38-C5AB-3D44-F03A-963F59C0A4B1}"/>
                  </a:ext>
                </a:extLst>
              </p:cNvPr>
              <p:cNvSpPr/>
              <p:nvPr/>
            </p:nvSpPr>
            <p:spPr>
              <a:xfrm>
                <a:off x="2623907"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9551;p93">
                <a:extLst>
                  <a:ext uri="{FF2B5EF4-FFF2-40B4-BE49-F238E27FC236}">
                    <a16:creationId xmlns:a16="http://schemas.microsoft.com/office/drawing/2014/main" id="{E533304C-AC1E-4D84-BBE2-2CB63719623B}"/>
                  </a:ext>
                </a:extLst>
              </p:cNvPr>
              <p:cNvSpPr/>
              <p:nvPr/>
            </p:nvSpPr>
            <p:spPr>
              <a:xfrm>
                <a:off x="2896718"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9552;p93">
                <a:extLst>
                  <a:ext uri="{FF2B5EF4-FFF2-40B4-BE49-F238E27FC236}">
                    <a16:creationId xmlns:a16="http://schemas.microsoft.com/office/drawing/2014/main" id="{35A7D536-27E9-469F-479C-031E5AE63E0A}"/>
                  </a:ext>
                </a:extLst>
              </p:cNvPr>
              <p:cNvSpPr/>
              <p:nvPr/>
            </p:nvSpPr>
            <p:spPr>
              <a:xfrm>
                <a:off x="3169529"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 name="Google Shape;9553;p93">
              <a:extLst>
                <a:ext uri="{FF2B5EF4-FFF2-40B4-BE49-F238E27FC236}">
                  <a16:creationId xmlns:a16="http://schemas.microsoft.com/office/drawing/2014/main" id="{BA5858BC-7B12-9ED3-40ED-EEC104855B51}"/>
                </a:ext>
              </a:extLst>
            </p:cNvPr>
            <p:cNvGrpSpPr/>
            <p:nvPr/>
          </p:nvGrpSpPr>
          <p:grpSpPr>
            <a:xfrm>
              <a:off x="2623904" y="2027936"/>
              <a:ext cx="1364245" cy="273000"/>
              <a:chOff x="2623904" y="2027936"/>
              <a:chExt cx="1364245" cy="273000"/>
            </a:xfrm>
          </p:grpSpPr>
          <p:sp>
            <p:nvSpPr>
              <p:cNvPr id="18" name="Google Shape;9554;p93">
                <a:extLst>
                  <a:ext uri="{FF2B5EF4-FFF2-40B4-BE49-F238E27FC236}">
                    <a16:creationId xmlns:a16="http://schemas.microsoft.com/office/drawing/2014/main" id="{663661F7-4580-B4FB-B9D4-C82BE902846D}"/>
                  </a:ext>
                </a:extLst>
              </p:cNvPr>
              <p:cNvSpPr/>
              <p:nvPr/>
            </p:nvSpPr>
            <p:spPr>
              <a:xfrm>
                <a:off x="2623904"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9555;p93">
                <a:extLst>
                  <a:ext uri="{FF2B5EF4-FFF2-40B4-BE49-F238E27FC236}">
                    <a16:creationId xmlns:a16="http://schemas.microsoft.com/office/drawing/2014/main" id="{16850D57-A835-2327-290C-34F28A95EEBA}"/>
                  </a:ext>
                </a:extLst>
              </p:cNvPr>
              <p:cNvSpPr/>
              <p:nvPr/>
            </p:nvSpPr>
            <p:spPr>
              <a:xfrm>
                <a:off x="2896716"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9556;p93">
                <a:extLst>
                  <a:ext uri="{FF2B5EF4-FFF2-40B4-BE49-F238E27FC236}">
                    <a16:creationId xmlns:a16="http://schemas.microsoft.com/office/drawing/2014/main" id="{5FE9ADF8-0921-D33E-6B09-08B1A904B88E}"/>
                  </a:ext>
                </a:extLst>
              </p:cNvPr>
              <p:cNvSpPr/>
              <p:nvPr/>
            </p:nvSpPr>
            <p:spPr>
              <a:xfrm>
                <a:off x="3169527"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9557;p93">
                <a:extLst>
                  <a:ext uri="{FF2B5EF4-FFF2-40B4-BE49-F238E27FC236}">
                    <a16:creationId xmlns:a16="http://schemas.microsoft.com/office/drawing/2014/main" id="{288FE668-AC7D-ED33-D7EC-6B138438216A}"/>
                  </a:ext>
                </a:extLst>
              </p:cNvPr>
              <p:cNvSpPr/>
              <p:nvPr/>
            </p:nvSpPr>
            <p:spPr>
              <a:xfrm>
                <a:off x="3442338"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9558;p93">
                <a:extLst>
                  <a:ext uri="{FF2B5EF4-FFF2-40B4-BE49-F238E27FC236}">
                    <a16:creationId xmlns:a16="http://schemas.microsoft.com/office/drawing/2014/main" id="{8C8B0502-DF34-8C0E-6288-F413AEEE2462}"/>
                  </a:ext>
                </a:extLst>
              </p:cNvPr>
              <p:cNvSpPr/>
              <p:nvPr/>
            </p:nvSpPr>
            <p:spPr>
              <a:xfrm>
                <a:off x="3715149"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8" name="TextBox 37">
            <a:extLst>
              <a:ext uri="{FF2B5EF4-FFF2-40B4-BE49-F238E27FC236}">
                <a16:creationId xmlns:a16="http://schemas.microsoft.com/office/drawing/2014/main" id="{BB8E033C-237D-B254-37B8-6C99B94C14B1}"/>
              </a:ext>
            </a:extLst>
          </p:cNvPr>
          <p:cNvSpPr txBox="1"/>
          <p:nvPr/>
        </p:nvSpPr>
        <p:spPr>
          <a:xfrm>
            <a:off x="1688635" y="1057140"/>
            <a:ext cx="6307359" cy="400110"/>
          </a:xfrm>
          <a:prstGeom prst="rect">
            <a:avLst/>
          </a:prstGeom>
          <a:noFill/>
        </p:spPr>
        <p:txBody>
          <a:bodyPr wrap="square" rtlCol="0">
            <a:spAutoFit/>
          </a:bodyPr>
          <a:lstStyle/>
          <a:p>
            <a:r>
              <a:rPr lang="en-US" sz="1000" dirty="0">
                <a:solidFill>
                  <a:schemeClr val="accent1">
                    <a:lumMod val="25000"/>
                  </a:schemeClr>
                </a:solidFill>
              </a:rPr>
              <a:t>In order to further test our models’ performance we generated some extra images and gave them to the models through Hugging Face Inference API</a:t>
            </a:r>
            <a:endParaRPr lang="el-GR" sz="1000" dirty="0">
              <a:solidFill>
                <a:schemeClr val="accent1">
                  <a:lumMod val="25000"/>
                </a:schemeClr>
              </a:solidFill>
            </a:endParaRPr>
          </a:p>
        </p:txBody>
      </p:sp>
      <p:pic>
        <p:nvPicPr>
          <p:cNvPr id="3" name="Εικόνα 2">
            <a:extLst>
              <a:ext uri="{FF2B5EF4-FFF2-40B4-BE49-F238E27FC236}">
                <a16:creationId xmlns:a16="http://schemas.microsoft.com/office/drawing/2014/main" id="{A1A7EBC8-AB74-D945-A11D-9C4F8451092A}"/>
              </a:ext>
            </a:extLst>
          </p:cNvPr>
          <p:cNvPicPr>
            <a:picLocks noChangeAspect="1"/>
          </p:cNvPicPr>
          <p:nvPr/>
        </p:nvPicPr>
        <p:blipFill>
          <a:blip r:embed="rId2"/>
          <a:stretch>
            <a:fillRect/>
          </a:stretch>
        </p:blipFill>
        <p:spPr>
          <a:xfrm>
            <a:off x="1850896" y="1532258"/>
            <a:ext cx="1953542" cy="1302361"/>
          </a:xfrm>
          <a:prstGeom prst="rect">
            <a:avLst/>
          </a:prstGeom>
        </p:spPr>
      </p:pic>
      <p:pic>
        <p:nvPicPr>
          <p:cNvPr id="5" name="Εικόνα 4">
            <a:extLst>
              <a:ext uri="{FF2B5EF4-FFF2-40B4-BE49-F238E27FC236}">
                <a16:creationId xmlns:a16="http://schemas.microsoft.com/office/drawing/2014/main" id="{F4A5753C-B927-69CE-D41D-8B4358702F0A}"/>
              </a:ext>
            </a:extLst>
          </p:cNvPr>
          <p:cNvPicPr>
            <a:picLocks noChangeAspect="1"/>
          </p:cNvPicPr>
          <p:nvPr/>
        </p:nvPicPr>
        <p:blipFill>
          <a:blip r:embed="rId3"/>
          <a:stretch>
            <a:fillRect/>
          </a:stretch>
        </p:blipFill>
        <p:spPr>
          <a:xfrm>
            <a:off x="5183703" y="1441637"/>
            <a:ext cx="1392982" cy="1392982"/>
          </a:xfrm>
          <a:prstGeom prst="rect">
            <a:avLst/>
          </a:prstGeom>
        </p:spPr>
      </p:pic>
      <p:pic>
        <p:nvPicPr>
          <p:cNvPr id="7" name="Εικόνα 6">
            <a:extLst>
              <a:ext uri="{FF2B5EF4-FFF2-40B4-BE49-F238E27FC236}">
                <a16:creationId xmlns:a16="http://schemas.microsoft.com/office/drawing/2014/main" id="{BE4516BF-5F6B-6102-F678-04B8C20B2B4F}"/>
              </a:ext>
            </a:extLst>
          </p:cNvPr>
          <p:cNvPicPr>
            <a:picLocks noChangeAspect="1"/>
          </p:cNvPicPr>
          <p:nvPr/>
        </p:nvPicPr>
        <p:blipFill>
          <a:blip r:embed="rId4"/>
          <a:stretch>
            <a:fillRect/>
          </a:stretch>
        </p:blipFill>
        <p:spPr>
          <a:xfrm>
            <a:off x="1898497" y="3099542"/>
            <a:ext cx="1905941" cy="1295444"/>
          </a:xfrm>
          <a:prstGeom prst="rect">
            <a:avLst/>
          </a:prstGeom>
        </p:spPr>
      </p:pic>
      <p:pic>
        <p:nvPicPr>
          <p:cNvPr id="9" name="Εικόνα 8">
            <a:extLst>
              <a:ext uri="{FF2B5EF4-FFF2-40B4-BE49-F238E27FC236}">
                <a16:creationId xmlns:a16="http://schemas.microsoft.com/office/drawing/2014/main" id="{5869FC9A-8A26-B926-E8BB-C692FEB163EA}"/>
              </a:ext>
            </a:extLst>
          </p:cNvPr>
          <p:cNvPicPr>
            <a:picLocks noChangeAspect="1"/>
          </p:cNvPicPr>
          <p:nvPr/>
        </p:nvPicPr>
        <p:blipFill>
          <a:blip r:embed="rId5"/>
          <a:stretch>
            <a:fillRect/>
          </a:stretch>
        </p:blipFill>
        <p:spPr>
          <a:xfrm>
            <a:off x="5239956" y="3099542"/>
            <a:ext cx="1905942" cy="1270628"/>
          </a:xfrm>
          <a:prstGeom prst="rect">
            <a:avLst/>
          </a:prstGeom>
        </p:spPr>
      </p:pic>
      <p:cxnSp>
        <p:nvCxnSpPr>
          <p:cNvPr id="11" name="Ευθύγραμμο βέλος σύνδεσης 10">
            <a:extLst>
              <a:ext uri="{FF2B5EF4-FFF2-40B4-BE49-F238E27FC236}">
                <a16:creationId xmlns:a16="http://schemas.microsoft.com/office/drawing/2014/main" id="{0D5B06CE-527E-10E7-7C4A-A24E5C9A07F6}"/>
              </a:ext>
            </a:extLst>
          </p:cNvPr>
          <p:cNvCxnSpPr>
            <a:cxnSpLocks/>
          </p:cNvCxnSpPr>
          <p:nvPr/>
        </p:nvCxnSpPr>
        <p:spPr>
          <a:xfrm>
            <a:off x="3991323" y="2183438"/>
            <a:ext cx="109461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0" name="Ευθύγραμμο βέλος σύνδεσης 39">
            <a:extLst>
              <a:ext uri="{FF2B5EF4-FFF2-40B4-BE49-F238E27FC236}">
                <a16:creationId xmlns:a16="http://schemas.microsoft.com/office/drawing/2014/main" id="{53B5C57A-170B-7964-6DE3-412F98543778}"/>
              </a:ext>
            </a:extLst>
          </p:cNvPr>
          <p:cNvCxnSpPr>
            <a:cxnSpLocks/>
          </p:cNvCxnSpPr>
          <p:nvPr/>
        </p:nvCxnSpPr>
        <p:spPr>
          <a:xfrm>
            <a:off x="4024695" y="3727961"/>
            <a:ext cx="109461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1" name="TextBox 40">
            <a:extLst>
              <a:ext uri="{FF2B5EF4-FFF2-40B4-BE49-F238E27FC236}">
                <a16:creationId xmlns:a16="http://schemas.microsoft.com/office/drawing/2014/main" id="{520915BF-D74D-D2CC-30EE-EE9705E5A912}"/>
              </a:ext>
            </a:extLst>
          </p:cNvPr>
          <p:cNvSpPr txBox="1"/>
          <p:nvPr/>
        </p:nvSpPr>
        <p:spPr>
          <a:xfrm>
            <a:off x="4151509" y="2009010"/>
            <a:ext cx="740865" cy="215444"/>
          </a:xfrm>
          <a:prstGeom prst="rect">
            <a:avLst/>
          </a:prstGeom>
          <a:noFill/>
        </p:spPr>
        <p:txBody>
          <a:bodyPr wrap="square" rtlCol="0">
            <a:spAutoFit/>
          </a:bodyPr>
          <a:lstStyle/>
          <a:p>
            <a:pPr algn="ctr"/>
            <a:r>
              <a:rPr lang="en-US" sz="800" dirty="0">
                <a:solidFill>
                  <a:schemeClr val="accent1">
                    <a:lumMod val="25000"/>
                  </a:schemeClr>
                </a:solidFill>
              </a:rPr>
              <a:t>inpainting</a:t>
            </a:r>
            <a:endParaRPr lang="el-GR" sz="800" dirty="0">
              <a:solidFill>
                <a:schemeClr val="accent1">
                  <a:lumMod val="25000"/>
                </a:schemeClr>
              </a:solidFill>
            </a:endParaRPr>
          </a:p>
        </p:txBody>
      </p:sp>
      <p:sp>
        <p:nvSpPr>
          <p:cNvPr id="42" name="TextBox 41">
            <a:extLst>
              <a:ext uri="{FF2B5EF4-FFF2-40B4-BE49-F238E27FC236}">
                <a16:creationId xmlns:a16="http://schemas.microsoft.com/office/drawing/2014/main" id="{C987DB52-E586-1E2C-34CB-9DCBA8E7280A}"/>
              </a:ext>
            </a:extLst>
          </p:cNvPr>
          <p:cNvSpPr txBox="1"/>
          <p:nvPr/>
        </p:nvSpPr>
        <p:spPr>
          <a:xfrm>
            <a:off x="4002747" y="3533603"/>
            <a:ext cx="1071761" cy="215444"/>
          </a:xfrm>
          <a:prstGeom prst="rect">
            <a:avLst/>
          </a:prstGeom>
          <a:noFill/>
        </p:spPr>
        <p:txBody>
          <a:bodyPr wrap="square" rtlCol="0">
            <a:spAutoFit/>
          </a:bodyPr>
          <a:lstStyle/>
          <a:p>
            <a:pPr algn="ctr"/>
            <a:r>
              <a:rPr lang="en-US" sz="800" dirty="0">
                <a:solidFill>
                  <a:schemeClr val="accent1">
                    <a:lumMod val="25000"/>
                  </a:schemeClr>
                </a:solidFill>
              </a:rPr>
              <a:t>Style transfer</a:t>
            </a:r>
            <a:endParaRPr lang="el-GR" sz="800" dirty="0">
              <a:solidFill>
                <a:schemeClr val="accent1">
                  <a:lumMod val="25000"/>
                </a:schemeClr>
              </a:solidFill>
            </a:endParaRPr>
          </a:p>
        </p:txBody>
      </p:sp>
      <p:sp>
        <p:nvSpPr>
          <p:cNvPr id="44" name="TextBox 43">
            <a:extLst>
              <a:ext uri="{FF2B5EF4-FFF2-40B4-BE49-F238E27FC236}">
                <a16:creationId xmlns:a16="http://schemas.microsoft.com/office/drawing/2014/main" id="{A34F65F9-83B0-EC79-7D65-7FF636E277B4}"/>
              </a:ext>
            </a:extLst>
          </p:cNvPr>
          <p:cNvSpPr txBox="1"/>
          <p:nvPr/>
        </p:nvSpPr>
        <p:spPr>
          <a:xfrm>
            <a:off x="7464435" y="1617643"/>
            <a:ext cx="1392982" cy="954107"/>
          </a:xfrm>
          <a:prstGeom prst="rect">
            <a:avLst/>
          </a:prstGeom>
          <a:noFill/>
        </p:spPr>
        <p:txBody>
          <a:bodyPr wrap="square" rtlCol="0">
            <a:spAutoFit/>
          </a:bodyPr>
          <a:lstStyle/>
          <a:p>
            <a:r>
              <a:rPr lang="en-US" dirty="0">
                <a:solidFill>
                  <a:schemeClr val="bg1">
                    <a:lumMod val="60000"/>
                    <a:lumOff val="40000"/>
                  </a:schemeClr>
                </a:solidFill>
              </a:rPr>
              <a:t>All the models predict correctly on the images!</a:t>
            </a:r>
            <a:endParaRPr lang="el-GR" dirty="0">
              <a:solidFill>
                <a:schemeClr val="bg1">
                  <a:lumMod val="60000"/>
                  <a:lumOff val="40000"/>
                </a:schemeClr>
              </a:solidFill>
            </a:endParaRPr>
          </a:p>
        </p:txBody>
      </p:sp>
      <p:sp>
        <p:nvSpPr>
          <p:cNvPr id="45" name="TextBox 44">
            <a:extLst>
              <a:ext uri="{FF2B5EF4-FFF2-40B4-BE49-F238E27FC236}">
                <a16:creationId xmlns:a16="http://schemas.microsoft.com/office/drawing/2014/main" id="{76E0897D-B779-2E52-3EE8-F228B653CEC9}"/>
              </a:ext>
            </a:extLst>
          </p:cNvPr>
          <p:cNvSpPr txBox="1"/>
          <p:nvPr/>
        </p:nvSpPr>
        <p:spPr>
          <a:xfrm>
            <a:off x="7437593" y="3435573"/>
            <a:ext cx="1668613" cy="707886"/>
          </a:xfrm>
          <a:prstGeom prst="rect">
            <a:avLst/>
          </a:prstGeom>
          <a:noFill/>
        </p:spPr>
        <p:txBody>
          <a:bodyPr wrap="square" rtlCol="0">
            <a:spAutoFit/>
          </a:bodyPr>
          <a:lstStyle/>
          <a:p>
            <a:r>
              <a:rPr lang="en-US" sz="800" i="1" dirty="0">
                <a:solidFill>
                  <a:schemeClr val="accent1">
                    <a:lumMod val="25000"/>
                  </a:schemeClr>
                </a:solidFill>
              </a:rPr>
              <a:t>You can find more images and all the resources at the </a:t>
            </a:r>
            <a:r>
              <a:rPr lang="en-US" sz="800" i="1" dirty="0" err="1">
                <a:solidFill>
                  <a:schemeClr val="accent1">
                    <a:lumMod val="25000"/>
                  </a:schemeClr>
                </a:solidFill>
              </a:rPr>
              <a:t>github</a:t>
            </a:r>
            <a:r>
              <a:rPr lang="en-US" sz="800" i="1" dirty="0">
                <a:solidFill>
                  <a:schemeClr val="accent1">
                    <a:lumMod val="25000"/>
                  </a:schemeClr>
                </a:solidFill>
              </a:rPr>
              <a:t> repository and all the models to my hugging face page to experiment on your own!</a:t>
            </a:r>
            <a:endParaRPr lang="el-GR" sz="800" i="1" dirty="0">
              <a:solidFill>
                <a:schemeClr val="accent1">
                  <a:lumMod val="25000"/>
                </a:schemeClr>
              </a:solidFill>
            </a:endParaRPr>
          </a:p>
        </p:txBody>
      </p:sp>
    </p:spTree>
    <p:extLst>
      <p:ext uri="{BB962C8B-B14F-4D97-AF65-F5344CB8AC3E}">
        <p14:creationId xmlns:p14="http://schemas.microsoft.com/office/powerpoint/2010/main" val="36488437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02"/>
        <p:cNvGrpSpPr/>
        <p:nvPr/>
      </p:nvGrpSpPr>
      <p:grpSpPr>
        <a:xfrm>
          <a:off x="0" y="0"/>
          <a:ext cx="0" cy="0"/>
          <a:chOff x="0" y="0"/>
          <a:chExt cx="0" cy="0"/>
        </a:xfrm>
      </p:grpSpPr>
      <p:sp>
        <p:nvSpPr>
          <p:cNvPr id="1803" name="Google Shape;1803;p77"/>
          <p:cNvSpPr txBox="1">
            <a:spLocks noGrp="1"/>
          </p:cNvSpPr>
          <p:nvPr>
            <p:ph type="title"/>
          </p:nvPr>
        </p:nvSpPr>
        <p:spPr>
          <a:xfrm>
            <a:off x="872100" y="539500"/>
            <a:ext cx="7399800" cy="57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Resources</a:t>
            </a:r>
            <a:endParaRPr dirty="0"/>
          </a:p>
        </p:txBody>
      </p:sp>
      <p:sp>
        <p:nvSpPr>
          <p:cNvPr id="1804" name="Google Shape;1804;p77"/>
          <p:cNvSpPr txBox="1">
            <a:spLocks noGrp="1"/>
          </p:cNvSpPr>
          <p:nvPr>
            <p:ph type="subTitle" idx="2"/>
          </p:nvPr>
        </p:nvSpPr>
        <p:spPr>
          <a:xfrm>
            <a:off x="5058724" y="2160922"/>
            <a:ext cx="2383193"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200" dirty="0">
                <a:hlinkClick r:id="rId3"/>
              </a:rPr>
              <a:t>https://huggingface.co/VaggP</a:t>
            </a:r>
            <a:endParaRPr sz="1200" dirty="0"/>
          </a:p>
        </p:txBody>
      </p:sp>
      <p:sp>
        <p:nvSpPr>
          <p:cNvPr id="1806" name="Google Shape;1806;p77"/>
          <p:cNvSpPr txBox="1">
            <a:spLocks noGrp="1"/>
          </p:cNvSpPr>
          <p:nvPr>
            <p:ph type="subTitle" idx="1"/>
          </p:nvPr>
        </p:nvSpPr>
        <p:spPr>
          <a:xfrm>
            <a:off x="1274788" y="2158385"/>
            <a:ext cx="3056931"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800" dirty="0">
                <a:hlinkClick r:id="rId4"/>
              </a:rPr>
              <a:t>https://github.com/VaggelisPap/Vision-Transformers-as-Discriminators</a:t>
            </a:r>
            <a:endParaRPr lang="en" sz="800" dirty="0"/>
          </a:p>
          <a:p>
            <a:pPr marL="0" lvl="0" indent="0" algn="ctr" rtl="0">
              <a:spcBef>
                <a:spcPts val="0"/>
              </a:spcBef>
              <a:spcAft>
                <a:spcPts val="0"/>
              </a:spcAft>
              <a:buNone/>
            </a:pPr>
            <a:endParaRPr dirty="0"/>
          </a:p>
        </p:txBody>
      </p:sp>
      <p:sp>
        <p:nvSpPr>
          <p:cNvPr id="1809" name="Google Shape;1809;p77"/>
          <p:cNvSpPr txBox="1">
            <a:spLocks noGrp="1"/>
          </p:cNvSpPr>
          <p:nvPr>
            <p:ph type="subTitle" idx="6"/>
          </p:nvPr>
        </p:nvSpPr>
        <p:spPr>
          <a:xfrm>
            <a:off x="1781904" y="1654870"/>
            <a:ext cx="2042700" cy="495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Github repo</a:t>
            </a:r>
            <a:endParaRPr dirty="0"/>
          </a:p>
        </p:txBody>
      </p:sp>
      <p:sp>
        <p:nvSpPr>
          <p:cNvPr id="1810" name="Google Shape;1810;p77"/>
          <p:cNvSpPr txBox="1">
            <a:spLocks noGrp="1"/>
          </p:cNvSpPr>
          <p:nvPr>
            <p:ph type="subTitle" idx="7"/>
          </p:nvPr>
        </p:nvSpPr>
        <p:spPr>
          <a:xfrm>
            <a:off x="5228971" y="1654870"/>
            <a:ext cx="2042700" cy="495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Hugging Face </a:t>
            </a:r>
            <a:endParaRPr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835"/>
        <p:cNvGrpSpPr/>
        <p:nvPr/>
      </p:nvGrpSpPr>
      <p:grpSpPr>
        <a:xfrm>
          <a:off x="0" y="0"/>
          <a:ext cx="0" cy="0"/>
          <a:chOff x="0" y="0"/>
          <a:chExt cx="0" cy="0"/>
        </a:xfrm>
      </p:grpSpPr>
      <p:sp>
        <p:nvSpPr>
          <p:cNvPr id="1838" name="Google Shape;1838;p79"/>
          <p:cNvSpPr txBox="1">
            <a:spLocks noGrp="1"/>
          </p:cNvSpPr>
          <p:nvPr>
            <p:ph type="title"/>
          </p:nvPr>
        </p:nvSpPr>
        <p:spPr>
          <a:xfrm>
            <a:off x="778658" y="2154717"/>
            <a:ext cx="7399800" cy="57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Thank you!</a:t>
            </a:r>
            <a:endParaRPr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Shape 1296"/>
        <p:cNvGrpSpPr/>
        <p:nvPr/>
      </p:nvGrpSpPr>
      <p:grpSpPr>
        <a:xfrm>
          <a:off x="0" y="0"/>
          <a:ext cx="0" cy="0"/>
          <a:chOff x="0" y="0"/>
          <a:chExt cx="0" cy="0"/>
        </a:xfrm>
      </p:grpSpPr>
      <p:sp>
        <p:nvSpPr>
          <p:cNvPr id="1297" name="Google Shape;1297;p48"/>
          <p:cNvSpPr txBox="1">
            <a:spLocks noGrp="1"/>
          </p:cNvSpPr>
          <p:nvPr>
            <p:ph type="title" idx="15"/>
          </p:nvPr>
        </p:nvSpPr>
        <p:spPr>
          <a:xfrm>
            <a:off x="872100" y="539500"/>
            <a:ext cx="7399800" cy="57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Table of contents</a:t>
            </a:r>
            <a:endParaRPr/>
          </a:p>
        </p:txBody>
      </p:sp>
      <p:sp>
        <p:nvSpPr>
          <p:cNvPr id="1298" name="Google Shape;1298;p48"/>
          <p:cNvSpPr txBox="1">
            <a:spLocks noGrp="1"/>
          </p:cNvSpPr>
          <p:nvPr>
            <p:ph type="title"/>
          </p:nvPr>
        </p:nvSpPr>
        <p:spPr>
          <a:xfrm>
            <a:off x="713237" y="1643098"/>
            <a:ext cx="916500" cy="533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sp>
        <p:nvSpPr>
          <p:cNvPr id="1299" name="Google Shape;1299;p48"/>
          <p:cNvSpPr txBox="1">
            <a:spLocks noGrp="1"/>
          </p:cNvSpPr>
          <p:nvPr>
            <p:ph type="subTitle" idx="1"/>
          </p:nvPr>
        </p:nvSpPr>
        <p:spPr>
          <a:xfrm>
            <a:off x="1627650" y="1916787"/>
            <a:ext cx="2109600" cy="66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Description of the motivation and goals.</a:t>
            </a:r>
            <a:endParaRPr dirty="0"/>
          </a:p>
        </p:txBody>
      </p:sp>
      <p:sp>
        <p:nvSpPr>
          <p:cNvPr id="1300" name="Google Shape;1300;p48"/>
          <p:cNvSpPr txBox="1">
            <a:spLocks noGrp="1"/>
          </p:cNvSpPr>
          <p:nvPr>
            <p:ph type="title" idx="2"/>
          </p:nvPr>
        </p:nvSpPr>
        <p:spPr>
          <a:xfrm>
            <a:off x="4064061" y="1643098"/>
            <a:ext cx="916500" cy="533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02</a:t>
            </a:r>
            <a:endParaRPr/>
          </a:p>
        </p:txBody>
      </p:sp>
      <p:sp>
        <p:nvSpPr>
          <p:cNvPr id="1301" name="Google Shape;1301;p48"/>
          <p:cNvSpPr txBox="1">
            <a:spLocks noGrp="1"/>
          </p:cNvSpPr>
          <p:nvPr>
            <p:ph type="subTitle" idx="3"/>
          </p:nvPr>
        </p:nvSpPr>
        <p:spPr>
          <a:xfrm>
            <a:off x="4978460" y="1916787"/>
            <a:ext cx="2109600" cy="66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Getting to know the datasets.</a:t>
            </a:r>
            <a:endParaRPr dirty="0"/>
          </a:p>
        </p:txBody>
      </p:sp>
      <p:sp>
        <p:nvSpPr>
          <p:cNvPr id="1302" name="Google Shape;1302;p48"/>
          <p:cNvSpPr txBox="1">
            <a:spLocks noGrp="1"/>
          </p:cNvSpPr>
          <p:nvPr>
            <p:ph type="title" idx="4"/>
          </p:nvPr>
        </p:nvSpPr>
        <p:spPr>
          <a:xfrm>
            <a:off x="2055937" y="3136035"/>
            <a:ext cx="916500" cy="533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03</a:t>
            </a:r>
            <a:endParaRPr/>
          </a:p>
        </p:txBody>
      </p:sp>
      <p:sp>
        <p:nvSpPr>
          <p:cNvPr id="1303" name="Google Shape;1303;p48"/>
          <p:cNvSpPr txBox="1">
            <a:spLocks noGrp="1"/>
          </p:cNvSpPr>
          <p:nvPr>
            <p:ph type="subTitle" idx="5"/>
          </p:nvPr>
        </p:nvSpPr>
        <p:spPr>
          <a:xfrm>
            <a:off x="2970350" y="3414200"/>
            <a:ext cx="2109600" cy="66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An overview of the models we will use.</a:t>
            </a:r>
            <a:endParaRPr dirty="0"/>
          </a:p>
        </p:txBody>
      </p:sp>
      <p:sp>
        <p:nvSpPr>
          <p:cNvPr id="1304" name="Google Shape;1304;p48"/>
          <p:cNvSpPr txBox="1">
            <a:spLocks noGrp="1"/>
          </p:cNvSpPr>
          <p:nvPr>
            <p:ph type="title" idx="6"/>
          </p:nvPr>
        </p:nvSpPr>
        <p:spPr>
          <a:xfrm>
            <a:off x="5406761" y="3136035"/>
            <a:ext cx="916500" cy="533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04</a:t>
            </a:r>
            <a:endParaRPr dirty="0"/>
          </a:p>
        </p:txBody>
      </p:sp>
      <p:sp>
        <p:nvSpPr>
          <p:cNvPr id="1305" name="Google Shape;1305;p48"/>
          <p:cNvSpPr txBox="1">
            <a:spLocks noGrp="1"/>
          </p:cNvSpPr>
          <p:nvPr>
            <p:ph type="subTitle" idx="7"/>
          </p:nvPr>
        </p:nvSpPr>
        <p:spPr>
          <a:xfrm>
            <a:off x="6321160" y="3414200"/>
            <a:ext cx="2109600" cy="66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The results of the Fine-Tune and extra testing.</a:t>
            </a:r>
            <a:endParaRPr dirty="0"/>
          </a:p>
        </p:txBody>
      </p:sp>
      <p:sp>
        <p:nvSpPr>
          <p:cNvPr id="1306" name="Google Shape;1306;p48"/>
          <p:cNvSpPr txBox="1">
            <a:spLocks noGrp="1"/>
          </p:cNvSpPr>
          <p:nvPr>
            <p:ph type="subTitle" idx="8"/>
          </p:nvPr>
        </p:nvSpPr>
        <p:spPr>
          <a:xfrm>
            <a:off x="1627650" y="1565638"/>
            <a:ext cx="2109600" cy="494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Introduction</a:t>
            </a:r>
            <a:endParaRPr dirty="0"/>
          </a:p>
        </p:txBody>
      </p:sp>
      <p:sp>
        <p:nvSpPr>
          <p:cNvPr id="1307" name="Google Shape;1307;p48"/>
          <p:cNvSpPr txBox="1">
            <a:spLocks noGrp="1"/>
          </p:cNvSpPr>
          <p:nvPr>
            <p:ph type="subTitle" idx="9"/>
          </p:nvPr>
        </p:nvSpPr>
        <p:spPr>
          <a:xfrm>
            <a:off x="4978476" y="1358739"/>
            <a:ext cx="3350794" cy="700999"/>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A Glimpse of the Data</a:t>
            </a:r>
            <a:endParaRPr dirty="0"/>
          </a:p>
        </p:txBody>
      </p:sp>
      <p:sp>
        <p:nvSpPr>
          <p:cNvPr id="1308" name="Google Shape;1308;p48"/>
          <p:cNvSpPr txBox="1">
            <a:spLocks noGrp="1"/>
          </p:cNvSpPr>
          <p:nvPr>
            <p:ph type="subTitle" idx="13"/>
          </p:nvPr>
        </p:nvSpPr>
        <p:spPr>
          <a:xfrm>
            <a:off x="2970350" y="3058449"/>
            <a:ext cx="2109600" cy="494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The Models</a:t>
            </a:r>
            <a:endParaRPr dirty="0"/>
          </a:p>
        </p:txBody>
      </p:sp>
      <p:sp>
        <p:nvSpPr>
          <p:cNvPr id="1309" name="Google Shape;1309;p48"/>
          <p:cNvSpPr txBox="1">
            <a:spLocks noGrp="1"/>
          </p:cNvSpPr>
          <p:nvPr>
            <p:ph type="subTitle" idx="14"/>
          </p:nvPr>
        </p:nvSpPr>
        <p:spPr>
          <a:xfrm>
            <a:off x="6321176" y="3058449"/>
            <a:ext cx="2109600" cy="494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Experiments</a:t>
            </a:r>
            <a:endParaRPr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32"/>
        <p:cNvGrpSpPr/>
        <p:nvPr/>
      </p:nvGrpSpPr>
      <p:grpSpPr>
        <a:xfrm>
          <a:off x="0" y="0"/>
          <a:ext cx="0" cy="0"/>
          <a:chOff x="0" y="0"/>
          <a:chExt cx="0" cy="0"/>
        </a:xfrm>
      </p:grpSpPr>
      <p:grpSp>
        <p:nvGrpSpPr>
          <p:cNvPr id="1333" name="Google Shape;1333;p50"/>
          <p:cNvGrpSpPr/>
          <p:nvPr/>
        </p:nvGrpSpPr>
        <p:grpSpPr>
          <a:xfrm>
            <a:off x="-502268" y="1143004"/>
            <a:ext cx="2471175" cy="2747975"/>
            <a:chOff x="7398357" y="-662077"/>
            <a:chExt cx="2471175" cy="2747975"/>
          </a:xfrm>
        </p:grpSpPr>
        <p:sp>
          <p:nvSpPr>
            <p:cNvPr id="1334" name="Google Shape;1334;p50"/>
            <p:cNvSpPr/>
            <p:nvPr/>
          </p:nvSpPr>
          <p:spPr>
            <a:xfrm rot="-5400000">
              <a:off x="7370982" y="-634702"/>
              <a:ext cx="2525925" cy="2471175"/>
            </a:xfrm>
            <a:custGeom>
              <a:avLst/>
              <a:gdLst/>
              <a:ahLst/>
              <a:cxnLst/>
              <a:rect l="l" t="t" r="r" b="b"/>
              <a:pathLst>
                <a:path w="101037" h="98847" extrusionOk="0">
                  <a:moveTo>
                    <a:pt x="12296" y="1"/>
                  </a:moveTo>
                  <a:cubicBezTo>
                    <a:pt x="9431" y="1"/>
                    <a:pt x="6566" y="1095"/>
                    <a:pt x="4378" y="3283"/>
                  </a:cubicBezTo>
                  <a:cubicBezTo>
                    <a:pt x="1" y="7660"/>
                    <a:pt x="1" y="14773"/>
                    <a:pt x="4378" y="19150"/>
                  </a:cubicBezTo>
                  <a:lnTo>
                    <a:pt x="80823" y="95564"/>
                  </a:lnTo>
                  <a:cubicBezTo>
                    <a:pt x="83011" y="97753"/>
                    <a:pt x="85876" y="98847"/>
                    <a:pt x="88741" y="98847"/>
                  </a:cubicBezTo>
                  <a:cubicBezTo>
                    <a:pt x="91606" y="98847"/>
                    <a:pt x="94471" y="97753"/>
                    <a:pt x="96659" y="95564"/>
                  </a:cubicBezTo>
                  <a:cubicBezTo>
                    <a:pt x="101036" y="91187"/>
                    <a:pt x="101036" y="84105"/>
                    <a:pt x="96659" y="79728"/>
                  </a:cubicBezTo>
                  <a:lnTo>
                    <a:pt x="20214" y="3283"/>
                  </a:lnTo>
                  <a:cubicBezTo>
                    <a:pt x="18025" y="1095"/>
                    <a:pt x="15161" y="1"/>
                    <a:pt x="12296" y="1"/>
                  </a:cubicBezTo>
                  <a:close/>
                </a:path>
              </a:pathLst>
            </a:cu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50"/>
            <p:cNvSpPr/>
            <p:nvPr/>
          </p:nvSpPr>
          <p:spPr>
            <a:xfrm rot="-5400000">
              <a:off x="7569882" y="-202877"/>
              <a:ext cx="1193050" cy="1192300"/>
            </a:xfrm>
            <a:custGeom>
              <a:avLst/>
              <a:gdLst/>
              <a:ahLst/>
              <a:cxnLst/>
              <a:rect l="l" t="t" r="r" b="b"/>
              <a:pathLst>
                <a:path w="47722" h="47692" fill="none" extrusionOk="0">
                  <a:moveTo>
                    <a:pt x="44591" y="44591"/>
                  </a:moveTo>
                  <a:lnTo>
                    <a:pt x="44591" y="44591"/>
                  </a:lnTo>
                  <a:cubicBezTo>
                    <a:pt x="47722" y="41491"/>
                    <a:pt x="47722" y="36445"/>
                    <a:pt x="44591" y="33345"/>
                  </a:cubicBezTo>
                  <a:lnTo>
                    <a:pt x="14348" y="3101"/>
                  </a:lnTo>
                  <a:cubicBezTo>
                    <a:pt x="11247" y="1"/>
                    <a:pt x="6201" y="1"/>
                    <a:pt x="3101" y="3101"/>
                  </a:cubicBezTo>
                  <a:lnTo>
                    <a:pt x="3101" y="3101"/>
                  </a:lnTo>
                  <a:cubicBezTo>
                    <a:pt x="1" y="6201"/>
                    <a:pt x="1" y="11217"/>
                    <a:pt x="3101" y="14347"/>
                  </a:cubicBezTo>
                  <a:lnTo>
                    <a:pt x="33375" y="44591"/>
                  </a:lnTo>
                  <a:cubicBezTo>
                    <a:pt x="36476" y="47691"/>
                    <a:pt x="41491" y="47691"/>
                    <a:pt x="44591" y="44591"/>
                  </a:cubicBezTo>
                  <a:close/>
                </a:path>
              </a:pathLst>
            </a:custGeom>
            <a:noFill/>
            <a:ln w="98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50"/>
            <p:cNvSpPr/>
            <p:nvPr/>
          </p:nvSpPr>
          <p:spPr>
            <a:xfrm rot="-5400000">
              <a:off x="7937707" y="408023"/>
              <a:ext cx="1677875" cy="1677875"/>
            </a:xfrm>
            <a:custGeom>
              <a:avLst/>
              <a:gdLst/>
              <a:ahLst/>
              <a:cxnLst/>
              <a:rect l="l" t="t" r="r" b="b"/>
              <a:pathLst>
                <a:path w="67115" h="67115" fill="none" extrusionOk="0">
                  <a:moveTo>
                    <a:pt x="64318" y="64287"/>
                  </a:moveTo>
                  <a:lnTo>
                    <a:pt x="64318" y="64287"/>
                  </a:lnTo>
                  <a:cubicBezTo>
                    <a:pt x="67114" y="61491"/>
                    <a:pt x="67114" y="56962"/>
                    <a:pt x="64318" y="54166"/>
                  </a:cubicBezTo>
                  <a:lnTo>
                    <a:pt x="12949" y="2797"/>
                  </a:lnTo>
                  <a:cubicBezTo>
                    <a:pt x="10153" y="1"/>
                    <a:pt x="5624" y="1"/>
                    <a:pt x="2797" y="2797"/>
                  </a:cubicBezTo>
                  <a:lnTo>
                    <a:pt x="2797" y="2797"/>
                  </a:lnTo>
                  <a:cubicBezTo>
                    <a:pt x="1" y="5593"/>
                    <a:pt x="1" y="10122"/>
                    <a:pt x="2797" y="12919"/>
                  </a:cubicBezTo>
                  <a:lnTo>
                    <a:pt x="54166" y="64287"/>
                  </a:lnTo>
                  <a:cubicBezTo>
                    <a:pt x="56993" y="67114"/>
                    <a:pt x="61522" y="67114"/>
                    <a:pt x="64318" y="64287"/>
                  </a:cubicBezTo>
                  <a:close/>
                </a:path>
              </a:pathLst>
            </a:custGeom>
            <a:noFill/>
            <a:ln w="98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50"/>
            <p:cNvSpPr/>
            <p:nvPr/>
          </p:nvSpPr>
          <p:spPr>
            <a:xfrm rot="-5400000">
              <a:off x="8047894" y="289485"/>
              <a:ext cx="1309325" cy="1274350"/>
            </a:xfrm>
            <a:custGeom>
              <a:avLst/>
              <a:gdLst/>
              <a:ahLst/>
              <a:cxnLst/>
              <a:rect l="l" t="t" r="r" b="b"/>
              <a:pathLst>
                <a:path w="52373" h="50974" extrusionOk="0">
                  <a:moveTo>
                    <a:pt x="7884" y="0"/>
                  </a:moveTo>
                  <a:cubicBezTo>
                    <a:pt x="6049" y="0"/>
                    <a:pt x="4210" y="699"/>
                    <a:pt x="2797" y="2097"/>
                  </a:cubicBezTo>
                  <a:cubicBezTo>
                    <a:pt x="0" y="4894"/>
                    <a:pt x="0" y="9453"/>
                    <a:pt x="2797" y="12250"/>
                  </a:cubicBezTo>
                  <a:lnTo>
                    <a:pt x="39424" y="48876"/>
                  </a:lnTo>
                  <a:cubicBezTo>
                    <a:pt x="40822" y="50274"/>
                    <a:pt x="42661" y="50973"/>
                    <a:pt x="44500" y="50973"/>
                  </a:cubicBezTo>
                  <a:cubicBezTo>
                    <a:pt x="46339" y="50973"/>
                    <a:pt x="48178" y="50274"/>
                    <a:pt x="49576" y="48876"/>
                  </a:cubicBezTo>
                  <a:cubicBezTo>
                    <a:pt x="52372" y="46049"/>
                    <a:pt x="52372" y="41520"/>
                    <a:pt x="49576" y="38724"/>
                  </a:cubicBezTo>
                  <a:lnTo>
                    <a:pt x="12949" y="2097"/>
                  </a:lnTo>
                  <a:cubicBezTo>
                    <a:pt x="11551" y="699"/>
                    <a:pt x="9719" y="0"/>
                    <a:pt x="78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50"/>
            <p:cNvSpPr/>
            <p:nvPr/>
          </p:nvSpPr>
          <p:spPr>
            <a:xfrm rot="-5400000">
              <a:off x="7513119" y="-490540"/>
              <a:ext cx="1827575" cy="1809500"/>
            </a:xfrm>
            <a:custGeom>
              <a:avLst/>
              <a:gdLst/>
              <a:ahLst/>
              <a:cxnLst/>
              <a:rect l="l" t="t" r="r" b="b"/>
              <a:pathLst>
                <a:path w="73103" h="72380" extrusionOk="0">
                  <a:moveTo>
                    <a:pt x="4089" y="0"/>
                  </a:moveTo>
                  <a:cubicBezTo>
                    <a:pt x="3139" y="0"/>
                    <a:pt x="2189" y="358"/>
                    <a:pt x="1460" y="1072"/>
                  </a:cubicBezTo>
                  <a:cubicBezTo>
                    <a:pt x="1" y="2531"/>
                    <a:pt x="1" y="4871"/>
                    <a:pt x="1460" y="6330"/>
                  </a:cubicBezTo>
                  <a:lnTo>
                    <a:pt x="66415" y="71286"/>
                  </a:lnTo>
                  <a:cubicBezTo>
                    <a:pt x="67130" y="72015"/>
                    <a:pt x="68080" y="72380"/>
                    <a:pt x="69033" y="72380"/>
                  </a:cubicBezTo>
                  <a:cubicBezTo>
                    <a:pt x="69987" y="72380"/>
                    <a:pt x="70944" y="72015"/>
                    <a:pt x="71674" y="71286"/>
                  </a:cubicBezTo>
                  <a:cubicBezTo>
                    <a:pt x="73103" y="69827"/>
                    <a:pt x="73103" y="67486"/>
                    <a:pt x="71674" y="66027"/>
                  </a:cubicBezTo>
                  <a:lnTo>
                    <a:pt x="6718" y="1072"/>
                  </a:lnTo>
                  <a:cubicBezTo>
                    <a:pt x="5989" y="358"/>
                    <a:pt x="5039" y="0"/>
                    <a:pt x="40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39" name="Google Shape;1339;p50"/>
          <p:cNvSpPr/>
          <p:nvPr/>
        </p:nvSpPr>
        <p:spPr>
          <a:xfrm>
            <a:off x="3830600" y="4061525"/>
            <a:ext cx="4599600" cy="10758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Poppins"/>
              <a:ea typeface="Poppins"/>
              <a:cs typeface="Poppins"/>
              <a:sym typeface="Poppins"/>
            </a:endParaRPr>
          </a:p>
        </p:txBody>
      </p:sp>
      <p:sp>
        <p:nvSpPr>
          <p:cNvPr id="1340" name="Google Shape;1340;p50"/>
          <p:cNvSpPr txBox="1">
            <a:spLocks noGrp="1"/>
          </p:cNvSpPr>
          <p:nvPr>
            <p:ph type="title"/>
          </p:nvPr>
        </p:nvSpPr>
        <p:spPr>
          <a:xfrm>
            <a:off x="3830600" y="2368950"/>
            <a:ext cx="4599600" cy="8565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Introduction</a:t>
            </a:r>
            <a:endParaRPr>
              <a:solidFill>
                <a:schemeClr val="accent5"/>
              </a:solidFill>
            </a:endParaRPr>
          </a:p>
        </p:txBody>
      </p:sp>
      <p:sp>
        <p:nvSpPr>
          <p:cNvPr id="1341" name="Google Shape;1341;p50"/>
          <p:cNvSpPr txBox="1">
            <a:spLocks noGrp="1"/>
          </p:cNvSpPr>
          <p:nvPr>
            <p:ph type="title" idx="2"/>
          </p:nvPr>
        </p:nvSpPr>
        <p:spPr>
          <a:xfrm>
            <a:off x="6554875" y="971663"/>
            <a:ext cx="1875900" cy="11373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01</a:t>
            </a:r>
            <a:endParaRPr/>
          </a:p>
        </p:txBody>
      </p:sp>
      <p:grpSp>
        <p:nvGrpSpPr>
          <p:cNvPr id="1343" name="Google Shape;1343;p50"/>
          <p:cNvGrpSpPr/>
          <p:nvPr/>
        </p:nvGrpSpPr>
        <p:grpSpPr>
          <a:xfrm>
            <a:off x="1101424" y="3731950"/>
            <a:ext cx="1734954" cy="1734954"/>
            <a:chOff x="6340050" y="754850"/>
            <a:chExt cx="1595800" cy="1595800"/>
          </a:xfrm>
        </p:grpSpPr>
        <p:sp>
          <p:nvSpPr>
            <p:cNvPr id="1344" name="Google Shape;1344;p50"/>
            <p:cNvSpPr/>
            <p:nvPr/>
          </p:nvSpPr>
          <p:spPr>
            <a:xfrm>
              <a:off x="6517100" y="931925"/>
              <a:ext cx="1240925" cy="1241675"/>
            </a:xfrm>
            <a:custGeom>
              <a:avLst/>
              <a:gdLst/>
              <a:ahLst/>
              <a:cxnLst/>
              <a:rect l="l" t="t" r="r" b="b"/>
              <a:pathLst>
                <a:path w="49637" h="49667" extrusionOk="0">
                  <a:moveTo>
                    <a:pt x="24834" y="16870"/>
                  </a:moveTo>
                  <a:cubicBezTo>
                    <a:pt x="29211" y="16870"/>
                    <a:pt x="32798" y="20426"/>
                    <a:pt x="32798" y="24833"/>
                  </a:cubicBezTo>
                  <a:cubicBezTo>
                    <a:pt x="32798" y="29241"/>
                    <a:pt x="29211" y="32797"/>
                    <a:pt x="24834" y="32797"/>
                  </a:cubicBezTo>
                  <a:cubicBezTo>
                    <a:pt x="20427" y="32797"/>
                    <a:pt x="16840" y="29241"/>
                    <a:pt x="16840" y="24833"/>
                  </a:cubicBezTo>
                  <a:cubicBezTo>
                    <a:pt x="16840" y="20426"/>
                    <a:pt x="20427" y="16870"/>
                    <a:pt x="24834" y="16870"/>
                  </a:cubicBezTo>
                  <a:close/>
                  <a:moveTo>
                    <a:pt x="24834" y="0"/>
                  </a:moveTo>
                  <a:cubicBezTo>
                    <a:pt x="11095" y="0"/>
                    <a:pt x="1" y="11125"/>
                    <a:pt x="1" y="24833"/>
                  </a:cubicBezTo>
                  <a:cubicBezTo>
                    <a:pt x="1" y="38542"/>
                    <a:pt x="11126" y="49666"/>
                    <a:pt x="24834" y="49666"/>
                  </a:cubicBezTo>
                  <a:cubicBezTo>
                    <a:pt x="38542" y="49666"/>
                    <a:pt x="49637" y="38542"/>
                    <a:pt x="49637" y="24833"/>
                  </a:cubicBezTo>
                  <a:cubicBezTo>
                    <a:pt x="49637" y="11125"/>
                    <a:pt x="38542" y="0"/>
                    <a:pt x="248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50"/>
            <p:cNvSpPr/>
            <p:nvPr/>
          </p:nvSpPr>
          <p:spPr>
            <a:xfrm>
              <a:off x="6340050" y="754850"/>
              <a:ext cx="1595800" cy="1595800"/>
            </a:xfrm>
            <a:custGeom>
              <a:avLst/>
              <a:gdLst/>
              <a:ahLst/>
              <a:cxnLst/>
              <a:rect l="l" t="t" r="r" b="b"/>
              <a:pathLst>
                <a:path w="63832" h="63832" fill="none" extrusionOk="0">
                  <a:moveTo>
                    <a:pt x="31916" y="1"/>
                  </a:moveTo>
                  <a:cubicBezTo>
                    <a:pt x="14286" y="1"/>
                    <a:pt x="0" y="14287"/>
                    <a:pt x="0" y="31916"/>
                  </a:cubicBezTo>
                  <a:cubicBezTo>
                    <a:pt x="0" y="49546"/>
                    <a:pt x="14286" y="63832"/>
                    <a:pt x="31916" y="63832"/>
                  </a:cubicBezTo>
                  <a:cubicBezTo>
                    <a:pt x="49515" y="63832"/>
                    <a:pt x="63831" y="49546"/>
                    <a:pt x="63831" y="31916"/>
                  </a:cubicBezTo>
                  <a:cubicBezTo>
                    <a:pt x="63831" y="14287"/>
                    <a:pt x="49515" y="1"/>
                    <a:pt x="31916" y="1"/>
                  </a:cubicBezTo>
                  <a:close/>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50"/>
            <p:cNvSpPr/>
            <p:nvPr/>
          </p:nvSpPr>
          <p:spPr>
            <a:xfrm>
              <a:off x="6781550" y="1196350"/>
              <a:ext cx="712050" cy="712050"/>
            </a:xfrm>
            <a:custGeom>
              <a:avLst/>
              <a:gdLst/>
              <a:ahLst/>
              <a:cxnLst/>
              <a:rect l="l" t="t" r="r" b="b"/>
              <a:pathLst>
                <a:path w="28482" h="28482" extrusionOk="0">
                  <a:moveTo>
                    <a:pt x="14256" y="9667"/>
                  </a:moveTo>
                  <a:cubicBezTo>
                    <a:pt x="16779" y="9667"/>
                    <a:pt x="18815" y="11733"/>
                    <a:pt x="18815" y="14256"/>
                  </a:cubicBezTo>
                  <a:cubicBezTo>
                    <a:pt x="18815" y="16779"/>
                    <a:pt x="16779" y="18816"/>
                    <a:pt x="14256" y="18816"/>
                  </a:cubicBezTo>
                  <a:cubicBezTo>
                    <a:pt x="11703" y="18816"/>
                    <a:pt x="9666" y="16779"/>
                    <a:pt x="9666" y="14256"/>
                  </a:cubicBezTo>
                  <a:cubicBezTo>
                    <a:pt x="9666" y="11733"/>
                    <a:pt x="11703" y="9667"/>
                    <a:pt x="14256" y="9667"/>
                  </a:cubicBezTo>
                  <a:close/>
                  <a:moveTo>
                    <a:pt x="14256" y="1"/>
                  </a:moveTo>
                  <a:cubicBezTo>
                    <a:pt x="6384" y="1"/>
                    <a:pt x="0" y="6384"/>
                    <a:pt x="0" y="14256"/>
                  </a:cubicBezTo>
                  <a:cubicBezTo>
                    <a:pt x="0" y="22129"/>
                    <a:pt x="6384" y="28481"/>
                    <a:pt x="14256" y="28481"/>
                  </a:cubicBezTo>
                  <a:cubicBezTo>
                    <a:pt x="22098" y="28481"/>
                    <a:pt x="28481" y="22129"/>
                    <a:pt x="28481" y="14256"/>
                  </a:cubicBezTo>
                  <a:cubicBezTo>
                    <a:pt x="28481" y="6384"/>
                    <a:pt x="22098" y="1"/>
                    <a:pt x="142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50"/>
        <p:cNvGrpSpPr/>
        <p:nvPr/>
      </p:nvGrpSpPr>
      <p:grpSpPr>
        <a:xfrm>
          <a:off x="0" y="0"/>
          <a:ext cx="0" cy="0"/>
          <a:chOff x="0" y="0"/>
          <a:chExt cx="0" cy="0"/>
        </a:xfrm>
      </p:grpSpPr>
      <p:sp>
        <p:nvSpPr>
          <p:cNvPr id="1351" name="Google Shape;1351;p51"/>
          <p:cNvSpPr txBox="1">
            <a:spLocks noGrp="1"/>
          </p:cNvSpPr>
          <p:nvPr>
            <p:ph type="title"/>
          </p:nvPr>
        </p:nvSpPr>
        <p:spPr>
          <a:xfrm>
            <a:off x="872100" y="539500"/>
            <a:ext cx="7399800" cy="57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Motivation and Goals</a:t>
            </a:r>
            <a:endParaRPr dirty="0"/>
          </a:p>
        </p:txBody>
      </p:sp>
      <p:sp>
        <p:nvSpPr>
          <p:cNvPr id="1352" name="Google Shape;1352;p51"/>
          <p:cNvSpPr txBox="1">
            <a:spLocks noGrp="1"/>
          </p:cNvSpPr>
          <p:nvPr>
            <p:ph type="subTitle" idx="1"/>
          </p:nvPr>
        </p:nvSpPr>
        <p:spPr>
          <a:xfrm>
            <a:off x="1140900" y="1990825"/>
            <a:ext cx="3256800" cy="190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dirty="0"/>
              <a:t>As Generative models, such as Stable Diffusion, DALLE, Control Net etc. are gaining popularity, it is also important to have models with the ability to distinguish between original and AI generated or manipulated images. </a:t>
            </a:r>
            <a:endParaRPr dirty="0"/>
          </a:p>
        </p:txBody>
      </p:sp>
      <p:sp>
        <p:nvSpPr>
          <p:cNvPr id="1353" name="Google Shape;1353;p51"/>
          <p:cNvSpPr txBox="1">
            <a:spLocks noGrp="1"/>
          </p:cNvSpPr>
          <p:nvPr>
            <p:ph type="subTitle" idx="2"/>
          </p:nvPr>
        </p:nvSpPr>
        <p:spPr>
          <a:xfrm>
            <a:off x="4746300" y="1990825"/>
            <a:ext cx="3256800" cy="190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dirty="0"/>
              <a:t>Our goal is to specifically experiment with the performance of Vision Transformer models in such tasks, focusing on images of Art paintings and also compare the performance with the more recent </a:t>
            </a:r>
            <a:r>
              <a:rPr lang="en-US" dirty="0" err="1"/>
              <a:t>ConvNeXt</a:t>
            </a:r>
            <a:r>
              <a:rPr lang="en-US" dirty="0"/>
              <a:t> model which has dethroned </a:t>
            </a:r>
            <a:r>
              <a:rPr lang="en-US" dirty="0" err="1"/>
              <a:t>ViTs</a:t>
            </a:r>
            <a:r>
              <a:rPr lang="en-US" dirty="0"/>
              <a:t> as the state-of-the-art in many Vision Tasks.</a:t>
            </a:r>
            <a:endParaRPr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65"/>
        <p:cNvGrpSpPr/>
        <p:nvPr/>
      </p:nvGrpSpPr>
      <p:grpSpPr>
        <a:xfrm>
          <a:off x="0" y="0"/>
          <a:ext cx="0" cy="0"/>
          <a:chOff x="0" y="0"/>
          <a:chExt cx="0" cy="0"/>
        </a:xfrm>
      </p:grpSpPr>
      <p:sp>
        <p:nvSpPr>
          <p:cNvPr id="1466" name="Google Shape;1466;p58"/>
          <p:cNvSpPr txBox="1">
            <a:spLocks noGrp="1"/>
          </p:cNvSpPr>
          <p:nvPr>
            <p:ph type="title"/>
          </p:nvPr>
        </p:nvSpPr>
        <p:spPr>
          <a:xfrm>
            <a:off x="344780" y="2415987"/>
            <a:ext cx="5981489" cy="856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A Glimpse of the Data</a:t>
            </a:r>
            <a:endParaRPr dirty="0"/>
          </a:p>
        </p:txBody>
      </p:sp>
      <p:sp>
        <p:nvSpPr>
          <p:cNvPr id="1467" name="Google Shape;1467;p58"/>
          <p:cNvSpPr txBox="1">
            <a:spLocks noGrp="1"/>
          </p:cNvSpPr>
          <p:nvPr>
            <p:ph type="title" idx="2"/>
          </p:nvPr>
        </p:nvSpPr>
        <p:spPr>
          <a:xfrm>
            <a:off x="713225" y="971663"/>
            <a:ext cx="1875900" cy="1137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02</a:t>
            </a:r>
            <a:endParaRPr/>
          </a:p>
        </p:txBody>
      </p:sp>
      <p:grpSp>
        <p:nvGrpSpPr>
          <p:cNvPr id="1469" name="Google Shape;1469;p58"/>
          <p:cNvGrpSpPr/>
          <p:nvPr/>
        </p:nvGrpSpPr>
        <p:grpSpPr>
          <a:xfrm rot="5400278" flipH="1">
            <a:off x="6047177" y="1086725"/>
            <a:ext cx="1928874" cy="1928874"/>
            <a:chOff x="3901550" y="2223725"/>
            <a:chExt cx="1557050" cy="1557050"/>
          </a:xfrm>
        </p:grpSpPr>
        <p:sp>
          <p:nvSpPr>
            <p:cNvPr id="1470" name="Google Shape;1470;p58"/>
            <p:cNvSpPr/>
            <p:nvPr/>
          </p:nvSpPr>
          <p:spPr>
            <a:xfrm>
              <a:off x="4212350" y="2535275"/>
              <a:ext cx="934700" cy="933925"/>
            </a:xfrm>
            <a:custGeom>
              <a:avLst/>
              <a:gdLst/>
              <a:ahLst/>
              <a:cxnLst/>
              <a:rect l="l" t="t" r="r" b="b"/>
              <a:pathLst>
                <a:path w="37388" h="37357" extrusionOk="0">
                  <a:moveTo>
                    <a:pt x="18694" y="1"/>
                  </a:moveTo>
                  <a:cubicBezTo>
                    <a:pt x="8390" y="1"/>
                    <a:pt x="1" y="8360"/>
                    <a:pt x="1" y="18664"/>
                  </a:cubicBezTo>
                  <a:cubicBezTo>
                    <a:pt x="1" y="28998"/>
                    <a:pt x="8390" y="37357"/>
                    <a:pt x="18694" y="37357"/>
                  </a:cubicBezTo>
                  <a:cubicBezTo>
                    <a:pt x="29028" y="37357"/>
                    <a:pt x="37387" y="28998"/>
                    <a:pt x="37387" y="18664"/>
                  </a:cubicBezTo>
                  <a:cubicBezTo>
                    <a:pt x="37387" y="8360"/>
                    <a:pt x="29028" y="1"/>
                    <a:pt x="18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58"/>
            <p:cNvSpPr/>
            <p:nvPr/>
          </p:nvSpPr>
          <p:spPr>
            <a:xfrm>
              <a:off x="4385600" y="2707775"/>
              <a:ext cx="588950" cy="588950"/>
            </a:xfrm>
            <a:custGeom>
              <a:avLst/>
              <a:gdLst/>
              <a:ahLst/>
              <a:cxnLst/>
              <a:rect l="l" t="t" r="r" b="b"/>
              <a:pathLst>
                <a:path w="23558" h="23558" fill="none" extrusionOk="0">
                  <a:moveTo>
                    <a:pt x="23557" y="11764"/>
                  </a:moveTo>
                  <a:cubicBezTo>
                    <a:pt x="23557" y="18268"/>
                    <a:pt x="18269" y="23557"/>
                    <a:pt x="11764" y="23557"/>
                  </a:cubicBezTo>
                  <a:cubicBezTo>
                    <a:pt x="5259" y="23557"/>
                    <a:pt x="1" y="18268"/>
                    <a:pt x="1" y="11764"/>
                  </a:cubicBezTo>
                  <a:cubicBezTo>
                    <a:pt x="1" y="5259"/>
                    <a:pt x="5259" y="1"/>
                    <a:pt x="11764" y="1"/>
                  </a:cubicBezTo>
                  <a:cubicBezTo>
                    <a:pt x="18269" y="1"/>
                    <a:pt x="23557" y="5259"/>
                    <a:pt x="23557" y="11764"/>
                  </a:cubicBezTo>
                  <a:close/>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58"/>
            <p:cNvSpPr/>
            <p:nvPr/>
          </p:nvSpPr>
          <p:spPr>
            <a:xfrm>
              <a:off x="4596100" y="2919025"/>
              <a:ext cx="167200" cy="166450"/>
            </a:xfrm>
            <a:custGeom>
              <a:avLst/>
              <a:gdLst/>
              <a:ahLst/>
              <a:cxnLst/>
              <a:rect l="l" t="t" r="r" b="b"/>
              <a:pathLst>
                <a:path w="6688" h="6658" extrusionOk="0">
                  <a:moveTo>
                    <a:pt x="3344" y="1"/>
                  </a:moveTo>
                  <a:cubicBezTo>
                    <a:pt x="1520" y="1"/>
                    <a:pt x="0" y="1490"/>
                    <a:pt x="0" y="3314"/>
                  </a:cubicBezTo>
                  <a:cubicBezTo>
                    <a:pt x="0" y="5168"/>
                    <a:pt x="1520" y="6657"/>
                    <a:pt x="3344" y="6657"/>
                  </a:cubicBezTo>
                  <a:cubicBezTo>
                    <a:pt x="5198" y="6657"/>
                    <a:pt x="6687" y="5168"/>
                    <a:pt x="6687" y="3314"/>
                  </a:cubicBezTo>
                  <a:cubicBezTo>
                    <a:pt x="6687" y="1490"/>
                    <a:pt x="5198" y="1"/>
                    <a:pt x="3344"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58"/>
            <p:cNvSpPr/>
            <p:nvPr/>
          </p:nvSpPr>
          <p:spPr>
            <a:xfrm>
              <a:off x="4496550" y="2819475"/>
              <a:ext cx="366300" cy="365525"/>
            </a:xfrm>
            <a:custGeom>
              <a:avLst/>
              <a:gdLst/>
              <a:ahLst/>
              <a:cxnLst/>
              <a:rect l="l" t="t" r="r" b="b"/>
              <a:pathLst>
                <a:path w="14652" h="14621" fill="none" extrusionOk="0">
                  <a:moveTo>
                    <a:pt x="14651" y="7296"/>
                  </a:moveTo>
                  <a:cubicBezTo>
                    <a:pt x="14651" y="11338"/>
                    <a:pt x="11369" y="14621"/>
                    <a:pt x="7326" y="14621"/>
                  </a:cubicBezTo>
                  <a:cubicBezTo>
                    <a:pt x="3283" y="14621"/>
                    <a:pt x="1" y="11338"/>
                    <a:pt x="1" y="7296"/>
                  </a:cubicBezTo>
                  <a:cubicBezTo>
                    <a:pt x="1" y="3283"/>
                    <a:pt x="3283" y="1"/>
                    <a:pt x="7326" y="1"/>
                  </a:cubicBezTo>
                  <a:cubicBezTo>
                    <a:pt x="11369" y="1"/>
                    <a:pt x="14651" y="3283"/>
                    <a:pt x="14651" y="7296"/>
                  </a:cubicBezTo>
                  <a:close/>
                </a:path>
              </a:pathLst>
            </a:custGeom>
            <a:noFill/>
            <a:ln w="9875" cap="flat" cmpd="sng">
              <a:solidFill>
                <a:srgbClr val="2332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58"/>
            <p:cNvSpPr/>
            <p:nvPr/>
          </p:nvSpPr>
          <p:spPr>
            <a:xfrm>
              <a:off x="3901550" y="2223725"/>
              <a:ext cx="1557050" cy="1557050"/>
            </a:xfrm>
            <a:custGeom>
              <a:avLst/>
              <a:gdLst/>
              <a:ahLst/>
              <a:cxnLst/>
              <a:rect l="l" t="t" r="r" b="b"/>
              <a:pathLst>
                <a:path w="62282" h="62282" extrusionOk="0">
                  <a:moveTo>
                    <a:pt x="31126" y="5259"/>
                  </a:moveTo>
                  <a:cubicBezTo>
                    <a:pt x="45412" y="5259"/>
                    <a:pt x="57023" y="16840"/>
                    <a:pt x="57023" y="31126"/>
                  </a:cubicBezTo>
                  <a:cubicBezTo>
                    <a:pt x="57023" y="45442"/>
                    <a:pt x="45412" y="57023"/>
                    <a:pt x="31126" y="57023"/>
                  </a:cubicBezTo>
                  <a:cubicBezTo>
                    <a:pt x="16840" y="57023"/>
                    <a:pt x="5259" y="45442"/>
                    <a:pt x="5259" y="31126"/>
                  </a:cubicBezTo>
                  <a:cubicBezTo>
                    <a:pt x="5259" y="16840"/>
                    <a:pt x="16840" y="5259"/>
                    <a:pt x="31126" y="5259"/>
                  </a:cubicBezTo>
                  <a:close/>
                  <a:moveTo>
                    <a:pt x="31126" y="1"/>
                  </a:moveTo>
                  <a:cubicBezTo>
                    <a:pt x="13922" y="1"/>
                    <a:pt x="1" y="13952"/>
                    <a:pt x="1" y="31126"/>
                  </a:cubicBezTo>
                  <a:cubicBezTo>
                    <a:pt x="1" y="48330"/>
                    <a:pt x="13922" y="62281"/>
                    <a:pt x="31126" y="62281"/>
                  </a:cubicBezTo>
                  <a:cubicBezTo>
                    <a:pt x="48330" y="62281"/>
                    <a:pt x="62281" y="48330"/>
                    <a:pt x="62281" y="31126"/>
                  </a:cubicBezTo>
                  <a:cubicBezTo>
                    <a:pt x="62281" y="13952"/>
                    <a:pt x="48330" y="1"/>
                    <a:pt x="31126" y="1"/>
                  </a:cubicBezTo>
                  <a:close/>
                </a:path>
              </a:pathLst>
            </a:custGeom>
            <a:solidFill>
              <a:srgbClr val="23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75" name="Google Shape;1475;p58"/>
          <p:cNvSpPr/>
          <p:nvPr/>
        </p:nvSpPr>
        <p:spPr>
          <a:xfrm rot="5399321" flipH="1">
            <a:off x="5947519" y="-424697"/>
            <a:ext cx="1518900" cy="34473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Poppins"/>
              <a:ea typeface="Poppins"/>
              <a:cs typeface="Poppins"/>
              <a:sym typeface="Poppins"/>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79"/>
        <p:cNvGrpSpPr/>
        <p:nvPr/>
      </p:nvGrpSpPr>
      <p:grpSpPr>
        <a:xfrm>
          <a:off x="0" y="0"/>
          <a:ext cx="0" cy="0"/>
          <a:chOff x="0" y="0"/>
          <a:chExt cx="0" cy="0"/>
        </a:xfrm>
      </p:grpSpPr>
      <p:sp>
        <p:nvSpPr>
          <p:cNvPr id="1481" name="Google Shape;1481;p59"/>
          <p:cNvSpPr txBox="1">
            <a:spLocks noGrp="1"/>
          </p:cNvSpPr>
          <p:nvPr>
            <p:ph type="subTitle" idx="1"/>
          </p:nvPr>
        </p:nvSpPr>
        <p:spPr>
          <a:xfrm>
            <a:off x="715099" y="1428137"/>
            <a:ext cx="7841071" cy="1449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We will use images from the </a:t>
            </a:r>
            <a:r>
              <a:rPr lang="en-US" b="1" dirty="0" err="1">
                <a:hlinkClick r:id="rId3"/>
              </a:rPr>
              <a:t>DeepfakeArt</a:t>
            </a:r>
            <a:r>
              <a:rPr lang="en-US" b="1" dirty="0">
                <a:hlinkClick r:id="rId3"/>
              </a:rPr>
              <a:t> Challenge Datase</a:t>
            </a:r>
            <a:r>
              <a:rPr lang="en-US" b="1" dirty="0"/>
              <a:t>t </a:t>
            </a:r>
            <a:r>
              <a:rPr lang="en-US" dirty="0"/>
              <a:t>and specifically the </a:t>
            </a:r>
            <a:r>
              <a:rPr lang="en-US" i="1" dirty="0" err="1"/>
              <a:t>Inpaintings</a:t>
            </a:r>
            <a:r>
              <a:rPr lang="en-US" dirty="0"/>
              <a:t> and </a:t>
            </a:r>
            <a:r>
              <a:rPr lang="en-US" i="1" dirty="0"/>
              <a:t>Style Transfer </a:t>
            </a:r>
            <a:r>
              <a:rPr lang="en-US" dirty="0"/>
              <a:t>categories. </a:t>
            </a:r>
            <a:endParaRPr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91"/>
        <p:cNvGrpSpPr/>
        <p:nvPr/>
      </p:nvGrpSpPr>
      <p:grpSpPr>
        <a:xfrm>
          <a:off x="0" y="0"/>
          <a:ext cx="0" cy="0"/>
          <a:chOff x="0" y="0"/>
          <a:chExt cx="0" cy="0"/>
        </a:xfrm>
      </p:grpSpPr>
      <p:sp>
        <p:nvSpPr>
          <p:cNvPr id="1493" name="Google Shape;1493;p61"/>
          <p:cNvSpPr txBox="1">
            <a:spLocks noGrp="1"/>
          </p:cNvSpPr>
          <p:nvPr>
            <p:ph type="title"/>
          </p:nvPr>
        </p:nvSpPr>
        <p:spPr>
          <a:xfrm>
            <a:off x="5200175" y="1003813"/>
            <a:ext cx="2936700" cy="1988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1800" dirty="0" err="1">
                <a:solidFill>
                  <a:schemeClr val="lt1"/>
                </a:solidFill>
              </a:rPr>
              <a:t>Inpaintings</a:t>
            </a:r>
            <a:r>
              <a:rPr lang="en-US" sz="1800" dirty="0">
                <a:solidFill>
                  <a:schemeClr val="lt1"/>
                </a:solidFill>
              </a:rPr>
              <a:t> are images that a part of them has been masked and has been re-generated by the generative model </a:t>
            </a:r>
            <a:r>
              <a:rPr lang="en-US" sz="1800" b="1" dirty="0">
                <a:solidFill>
                  <a:schemeClr val="lt1"/>
                </a:solidFill>
              </a:rPr>
              <a:t>Stable Diffusion 2</a:t>
            </a:r>
            <a:r>
              <a:rPr lang="en-US" sz="1800" dirty="0">
                <a:solidFill>
                  <a:schemeClr val="lt1"/>
                </a:solidFill>
              </a:rPr>
              <a:t>.</a:t>
            </a:r>
            <a:endParaRPr sz="1800" dirty="0">
              <a:solidFill>
                <a:schemeClr val="lt1"/>
              </a:solidFill>
            </a:endParaRPr>
          </a:p>
        </p:txBody>
      </p:sp>
      <p:sp>
        <p:nvSpPr>
          <p:cNvPr id="1494" name="Google Shape;1494;p61"/>
          <p:cNvSpPr txBox="1">
            <a:spLocks noGrp="1"/>
          </p:cNvSpPr>
          <p:nvPr>
            <p:ph type="subTitle" idx="1"/>
          </p:nvPr>
        </p:nvSpPr>
        <p:spPr>
          <a:xfrm>
            <a:off x="5200175" y="2992488"/>
            <a:ext cx="2936700" cy="114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Dataset contains 6063 pairs of original and generated images (</a:t>
            </a:r>
            <a:r>
              <a:rPr lang="en-US" dirty="0" err="1"/>
              <a:t>inpaintings</a:t>
            </a:r>
            <a:r>
              <a:rPr lang="en-US" dirty="0"/>
              <a:t>).</a:t>
            </a:r>
            <a:endParaRPr dirty="0"/>
          </a:p>
        </p:txBody>
      </p:sp>
      <p:pic>
        <p:nvPicPr>
          <p:cNvPr id="5" name="Εικόνα 4">
            <a:extLst>
              <a:ext uri="{FF2B5EF4-FFF2-40B4-BE49-F238E27FC236}">
                <a16:creationId xmlns:a16="http://schemas.microsoft.com/office/drawing/2014/main" id="{0779EE6D-40B6-3AFF-43B3-992B100AC184}"/>
              </a:ext>
            </a:extLst>
          </p:cNvPr>
          <p:cNvPicPr>
            <a:picLocks noChangeAspect="1"/>
          </p:cNvPicPr>
          <p:nvPr/>
        </p:nvPicPr>
        <p:blipFill>
          <a:blip r:embed="rId3"/>
          <a:stretch>
            <a:fillRect/>
          </a:stretch>
        </p:blipFill>
        <p:spPr>
          <a:xfrm>
            <a:off x="385961" y="1091949"/>
            <a:ext cx="2211297" cy="2335129"/>
          </a:xfrm>
          <a:prstGeom prst="rect">
            <a:avLst/>
          </a:prstGeom>
        </p:spPr>
      </p:pic>
      <p:pic>
        <p:nvPicPr>
          <p:cNvPr id="7" name="Εικόνα 6">
            <a:extLst>
              <a:ext uri="{FF2B5EF4-FFF2-40B4-BE49-F238E27FC236}">
                <a16:creationId xmlns:a16="http://schemas.microsoft.com/office/drawing/2014/main" id="{53564BA2-0CF2-B70F-A99D-E3797967B14B}"/>
              </a:ext>
            </a:extLst>
          </p:cNvPr>
          <p:cNvPicPr>
            <a:picLocks noChangeAspect="1"/>
          </p:cNvPicPr>
          <p:nvPr/>
        </p:nvPicPr>
        <p:blipFill>
          <a:blip r:embed="rId4"/>
          <a:stretch>
            <a:fillRect/>
          </a:stretch>
        </p:blipFill>
        <p:spPr>
          <a:xfrm>
            <a:off x="2701100" y="1091949"/>
            <a:ext cx="2211297" cy="2335129"/>
          </a:xfrm>
          <a:prstGeom prst="rect">
            <a:avLst/>
          </a:prstGeom>
        </p:spPr>
      </p:pic>
      <p:sp>
        <p:nvSpPr>
          <p:cNvPr id="8" name="TextBox 7">
            <a:extLst>
              <a:ext uri="{FF2B5EF4-FFF2-40B4-BE49-F238E27FC236}">
                <a16:creationId xmlns:a16="http://schemas.microsoft.com/office/drawing/2014/main" id="{368B3D47-D1DC-0A02-090B-576E930E3988}"/>
              </a:ext>
            </a:extLst>
          </p:cNvPr>
          <p:cNvSpPr txBox="1"/>
          <p:nvPr/>
        </p:nvSpPr>
        <p:spPr>
          <a:xfrm>
            <a:off x="718787" y="3878078"/>
            <a:ext cx="3964625" cy="523220"/>
          </a:xfrm>
          <a:prstGeom prst="rect">
            <a:avLst/>
          </a:prstGeom>
          <a:noFill/>
        </p:spPr>
        <p:txBody>
          <a:bodyPr wrap="square" rtlCol="0">
            <a:spAutoFit/>
          </a:bodyPr>
          <a:lstStyle/>
          <a:p>
            <a:r>
              <a:rPr lang="en-US" dirty="0">
                <a:solidFill>
                  <a:schemeClr val="accent1">
                    <a:lumMod val="25000"/>
                  </a:schemeClr>
                </a:solidFill>
              </a:rPr>
              <a:t>In the left we see an original image and in the right the generated image (inpainting).</a:t>
            </a:r>
            <a:endParaRPr lang="el-GR" dirty="0">
              <a:solidFill>
                <a:schemeClr val="accent1">
                  <a:lumMod val="25000"/>
                </a:schemeClr>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91"/>
        <p:cNvGrpSpPr/>
        <p:nvPr/>
      </p:nvGrpSpPr>
      <p:grpSpPr>
        <a:xfrm>
          <a:off x="0" y="0"/>
          <a:ext cx="0" cy="0"/>
          <a:chOff x="0" y="0"/>
          <a:chExt cx="0" cy="0"/>
        </a:xfrm>
      </p:grpSpPr>
      <p:sp>
        <p:nvSpPr>
          <p:cNvPr id="1493" name="Google Shape;1493;p61"/>
          <p:cNvSpPr txBox="1">
            <a:spLocks noGrp="1"/>
          </p:cNvSpPr>
          <p:nvPr>
            <p:ph type="title"/>
          </p:nvPr>
        </p:nvSpPr>
        <p:spPr>
          <a:xfrm>
            <a:off x="5200175" y="1003813"/>
            <a:ext cx="2936700" cy="1988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1800" dirty="0">
                <a:solidFill>
                  <a:schemeClr val="lt1"/>
                </a:solidFill>
              </a:rPr>
              <a:t>Style Transferred images are generated by the </a:t>
            </a:r>
            <a:r>
              <a:rPr lang="en-US" sz="1800" b="1" dirty="0">
                <a:solidFill>
                  <a:schemeClr val="lt1"/>
                </a:solidFill>
              </a:rPr>
              <a:t>ControlNet model </a:t>
            </a:r>
            <a:r>
              <a:rPr lang="en-US" sz="1800" dirty="0">
                <a:solidFill>
                  <a:schemeClr val="lt1"/>
                </a:solidFill>
              </a:rPr>
              <a:t>by keeping the "edges" of the original painting but altering the style.</a:t>
            </a:r>
            <a:endParaRPr sz="1800" dirty="0">
              <a:solidFill>
                <a:schemeClr val="lt1"/>
              </a:solidFill>
            </a:endParaRPr>
          </a:p>
        </p:txBody>
      </p:sp>
      <p:sp>
        <p:nvSpPr>
          <p:cNvPr id="1494" name="Google Shape;1494;p61"/>
          <p:cNvSpPr txBox="1">
            <a:spLocks noGrp="1"/>
          </p:cNvSpPr>
          <p:nvPr>
            <p:ph type="subTitle" idx="1"/>
          </p:nvPr>
        </p:nvSpPr>
        <p:spPr>
          <a:xfrm>
            <a:off x="5200175" y="2992488"/>
            <a:ext cx="2936700" cy="114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Style transfer category contains 3074 pairs of original and generated images.</a:t>
            </a:r>
            <a:endParaRPr dirty="0"/>
          </a:p>
        </p:txBody>
      </p:sp>
      <p:pic>
        <p:nvPicPr>
          <p:cNvPr id="5" name="Εικόνα 4">
            <a:extLst>
              <a:ext uri="{FF2B5EF4-FFF2-40B4-BE49-F238E27FC236}">
                <a16:creationId xmlns:a16="http://schemas.microsoft.com/office/drawing/2014/main" id="{0779EE6D-40B6-3AFF-43B3-992B100AC184}"/>
              </a:ext>
            </a:extLst>
          </p:cNvPr>
          <p:cNvPicPr>
            <a:picLocks noChangeAspect="1"/>
          </p:cNvPicPr>
          <p:nvPr/>
        </p:nvPicPr>
        <p:blipFill>
          <a:blip r:embed="rId3"/>
          <a:srcRect/>
          <a:stretch/>
        </p:blipFill>
        <p:spPr>
          <a:xfrm>
            <a:off x="490840" y="1091949"/>
            <a:ext cx="2001539" cy="2335129"/>
          </a:xfrm>
          <a:prstGeom prst="rect">
            <a:avLst/>
          </a:prstGeom>
        </p:spPr>
      </p:pic>
      <p:pic>
        <p:nvPicPr>
          <p:cNvPr id="7" name="Εικόνα 6">
            <a:extLst>
              <a:ext uri="{FF2B5EF4-FFF2-40B4-BE49-F238E27FC236}">
                <a16:creationId xmlns:a16="http://schemas.microsoft.com/office/drawing/2014/main" id="{53564BA2-0CF2-B70F-A99D-E3797967B14B}"/>
              </a:ext>
            </a:extLst>
          </p:cNvPr>
          <p:cNvPicPr>
            <a:picLocks noChangeAspect="1"/>
          </p:cNvPicPr>
          <p:nvPr/>
        </p:nvPicPr>
        <p:blipFill>
          <a:blip r:embed="rId4"/>
          <a:srcRect/>
          <a:stretch/>
        </p:blipFill>
        <p:spPr>
          <a:xfrm>
            <a:off x="2805979" y="1091949"/>
            <a:ext cx="2001539" cy="2335129"/>
          </a:xfrm>
          <a:prstGeom prst="rect">
            <a:avLst/>
          </a:prstGeom>
        </p:spPr>
      </p:pic>
      <p:sp>
        <p:nvSpPr>
          <p:cNvPr id="8" name="TextBox 7">
            <a:extLst>
              <a:ext uri="{FF2B5EF4-FFF2-40B4-BE49-F238E27FC236}">
                <a16:creationId xmlns:a16="http://schemas.microsoft.com/office/drawing/2014/main" id="{368B3D47-D1DC-0A02-090B-576E930E3988}"/>
              </a:ext>
            </a:extLst>
          </p:cNvPr>
          <p:cNvSpPr txBox="1"/>
          <p:nvPr/>
        </p:nvSpPr>
        <p:spPr>
          <a:xfrm>
            <a:off x="718787" y="3878078"/>
            <a:ext cx="3964625" cy="523220"/>
          </a:xfrm>
          <a:prstGeom prst="rect">
            <a:avLst/>
          </a:prstGeom>
          <a:noFill/>
        </p:spPr>
        <p:txBody>
          <a:bodyPr wrap="square" rtlCol="0">
            <a:spAutoFit/>
          </a:bodyPr>
          <a:lstStyle/>
          <a:p>
            <a:r>
              <a:rPr lang="en-US" dirty="0">
                <a:solidFill>
                  <a:schemeClr val="accent1">
                    <a:lumMod val="25000"/>
                  </a:schemeClr>
                </a:solidFill>
              </a:rPr>
              <a:t>In the left we see an original image and in the right the generated image (Style Transferred).</a:t>
            </a:r>
            <a:endParaRPr lang="el-GR" dirty="0">
              <a:solidFill>
                <a:schemeClr val="accent1">
                  <a:lumMod val="25000"/>
                </a:schemeClr>
              </a:solidFill>
            </a:endParaRPr>
          </a:p>
        </p:txBody>
      </p:sp>
    </p:spTree>
    <p:extLst>
      <p:ext uri="{BB962C8B-B14F-4D97-AF65-F5344CB8AC3E}">
        <p14:creationId xmlns:p14="http://schemas.microsoft.com/office/powerpoint/2010/main" val="23377333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73"/>
        <p:cNvGrpSpPr/>
        <p:nvPr/>
      </p:nvGrpSpPr>
      <p:grpSpPr>
        <a:xfrm>
          <a:off x="0" y="0"/>
          <a:ext cx="0" cy="0"/>
          <a:chOff x="0" y="0"/>
          <a:chExt cx="0" cy="0"/>
        </a:xfrm>
      </p:grpSpPr>
      <p:sp>
        <p:nvSpPr>
          <p:cNvPr id="1574" name="Google Shape;1574;p68"/>
          <p:cNvSpPr txBox="1">
            <a:spLocks noGrp="1"/>
          </p:cNvSpPr>
          <p:nvPr>
            <p:ph type="title"/>
          </p:nvPr>
        </p:nvSpPr>
        <p:spPr>
          <a:xfrm>
            <a:off x="2272188" y="2368950"/>
            <a:ext cx="4599600" cy="856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The Models</a:t>
            </a:r>
            <a:endParaRPr dirty="0"/>
          </a:p>
        </p:txBody>
      </p:sp>
      <p:sp>
        <p:nvSpPr>
          <p:cNvPr id="1575" name="Google Shape;1575;p68"/>
          <p:cNvSpPr txBox="1">
            <a:spLocks noGrp="1"/>
          </p:cNvSpPr>
          <p:nvPr>
            <p:ph type="title" idx="2"/>
          </p:nvPr>
        </p:nvSpPr>
        <p:spPr>
          <a:xfrm>
            <a:off x="3634038" y="971663"/>
            <a:ext cx="1875900" cy="1137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spTree>
  </p:cSld>
  <p:clrMapOvr>
    <a:masterClrMapping/>
  </p:clrMapOvr>
</p:sld>
</file>

<file path=ppt/theme/theme1.xml><?xml version="1.0" encoding="utf-8"?>
<a:theme xmlns:a="http://schemas.openxmlformats.org/drawingml/2006/main" name="Topology - Master of Science in Mathematics by Slidesgo">
  <a:themeElements>
    <a:clrScheme name="Simple Light">
      <a:dk1>
        <a:srgbClr val="233251"/>
      </a:dk1>
      <a:lt1>
        <a:srgbClr val="34579E"/>
      </a:lt1>
      <a:dk2>
        <a:srgbClr val="36867D"/>
      </a:dk2>
      <a:lt2>
        <a:srgbClr val="70A19C"/>
      </a:lt2>
      <a:accent1>
        <a:srgbClr val="F1F1F1"/>
      </a:accent1>
      <a:accent2>
        <a:srgbClr val="FFFFFF"/>
      </a:accent2>
      <a:accent3>
        <a:srgbClr val="FFFFFF"/>
      </a:accent3>
      <a:accent4>
        <a:srgbClr val="FFFFFF"/>
      </a:accent4>
      <a:accent5>
        <a:srgbClr val="FFFFFF"/>
      </a:accent5>
      <a:accent6>
        <a:srgbClr val="FFFFFF"/>
      </a:accent6>
      <a:hlink>
        <a:srgbClr val="233251"/>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TotalTime>
  <Words>816</Words>
  <Application>Microsoft Office PowerPoint</Application>
  <PresentationFormat>Προβολή στην οθόνη (16:9)</PresentationFormat>
  <Paragraphs>104</Paragraphs>
  <Slides>19</Slides>
  <Notes>18</Notes>
  <HiddenSlides>0</HiddenSlides>
  <MMClips>0</MMClips>
  <ScaleCrop>false</ScaleCrop>
  <HeadingPairs>
    <vt:vector size="6" baseType="variant">
      <vt:variant>
        <vt:lpstr>Γραμματοσειρές που χρησιμοποιούνται</vt:lpstr>
      </vt:variant>
      <vt:variant>
        <vt:i4>6</vt:i4>
      </vt:variant>
      <vt:variant>
        <vt:lpstr>Θέμα</vt:lpstr>
      </vt:variant>
      <vt:variant>
        <vt:i4>1</vt:i4>
      </vt:variant>
      <vt:variant>
        <vt:lpstr>Τίτλοι διαφανειών</vt:lpstr>
      </vt:variant>
      <vt:variant>
        <vt:i4>19</vt:i4>
      </vt:variant>
    </vt:vector>
  </HeadingPairs>
  <TitlesOfParts>
    <vt:vector size="26" baseType="lpstr">
      <vt:lpstr>Poppins Medium</vt:lpstr>
      <vt:lpstr>Bebas Neue</vt:lpstr>
      <vt:lpstr>Poppins</vt:lpstr>
      <vt:lpstr>Poppins SemiBold</vt:lpstr>
      <vt:lpstr>Arial</vt:lpstr>
      <vt:lpstr>Roboto</vt:lpstr>
      <vt:lpstr>Topology - Master of Science in Mathematics by Slidesgo</vt:lpstr>
      <vt:lpstr>Vision Transformers and their applications as discriminators - Training models to detect AI manipulated Art</vt:lpstr>
      <vt:lpstr>Table of contents</vt:lpstr>
      <vt:lpstr>Introduction</vt:lpstr>
      <vt:lpstr>Motivation and Goals</vt:lpstr>
      <vt:lpstr>A Glimpse of the Data</vt:lpstr>
      <vt:lpstr>Παρουσίαση του PowerPoint</vt:lpstr>
      <vt:lpstr>Inpaintings are images that a part of them has been masked and has been re-generated by the generative model Stable Diffusion 2.</vt:lpstr>
      <vt:lpstr>Style Transferred images are generated by the ControlNet model by keeping the "edges" of the original painting but altering the style.</vt:lpstr>
      <vt:lpstr>The Models</vt:lpstr>
      <vt:lpstr>ViT-Base</vt:lpstr>
      <vt:lpstr>ConvNeXt-T</vt:lpstr>
      <vt:lpstr>Experiments</vt:lpstr>
      <vt:lpstr>Παρουσίαση του PowerPoint</vt:lpstr>
      <vt:lpstr>Results in the Inpaintings dataset</vt:lpstr>
      <vt:lpstr>Results in the Style Transfer dataset</vt:lpstr>
      <vt:lpstr>Data Augmentation</vt:lpstr>
      <vt:lpstr>Additional Testing</vt:lpstr>
      <vt:lpstr>Resources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Vision Transformers and their applications as discriminators - Training models to detect AI manipulated Art</dc:title>
  <dc:creator>V Pap</dc:creator>
  <cp:lastModifiedBy>V Pap</cp:lastModifiedBy>
  <cp:revision>2</cp:revision>
  <dcterms:modified xsi:type="dcterms:W3CDTF">2024-01-14T18:29:26Z</dcterms:modified>
</cp:coreProperties>
</file>